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7" r:id="rId2"/>
    <p:sldId id="375" r:id="rId3"/>
    <p:sldId id="283" r:id="rId4"/>
    <p:sldId id="374" r:id="rId5"/>
    <p:sldId id="286" r:id="rId6"/>
    <p:sldId id="363" r:id="rId7"/>
    <p:sldId id="287" r:id="rId8"/>
    <p:sldId id="353" r:id="rId9"/>
    <p:sldId id="364" r:id="rId10"/>
    <p:sldId id="366" r:id="rId11"/>
    <p:sldId id="365" r:id="rId12"/>
    <p:sldId id="367" r:id="rId13"/>
    <p:sldId id="368" r:id="rId14"/>
    <p:sldId id="369" r:id="rId15"/>
    <p:sldId id="370" r:id="rId16"/>
    <p:sldId id="371" r:id="rId17"/>
    <p:sldId id="373" r:id="rId18"/>
    <p:sldId id="372" r:id="rId1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62A2C"/>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62A2C"/>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62A2C"/>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62A2C"/>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62A2C"/>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62A2C"/>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62A2C"/>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62A2C"/>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62A2C"/>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FAACA"/>
    <a:srgbClr val="2D5E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262A2C"/>
        </a:fontRef>
        <a:srgbClr val="262A2C"/>
      </a:tcTxStyle>
      <a:tcStyle>
        <a:tcBdr>
          <a:left>
            <a:ln w="12700" cap="flat">
              <a:solidFill>
                <a:srgbClr val="165F9C"/>
              </a:solidFill>
              <a:prstDash val="solid"/>
              <a:round/>
            </a:ln>
          </a:left>
          <a:right>
            <a:ln w="12700" cap="flat">
              <a:solidFill>
                <a:srgbClr val="165F9C"/>
              </a:solidFill>
              <a:prstDash val="solid"/>
              <a:round/>
            </a:ln>
          </a:right>
          <a:top>
            <a:ln w="12700" cap="flat">
              <a:solidFill>
                <a:srgbClr val="165F9C"/>
              </a:solidFill>
              <a:prstDash val="solid"/>
              <a:round/>
            </a:ln>
          </a:top>
          <a:bottom>
            <a:ln w="12700" cap="flat">
              <a:solidFill>
                <a:srgbClr val="165F9C"/>
              </a:solidFill>
              <a:prstDash val="solid"/>
              <a:round/>
            </a:ln>
          </a:bottom>
          <a:insideH>
            <a:ln w="12700" cap="flat">
              <a:solidFill>
                <a:srgbClr val="165F9C"/>
              </a:solidFill>
              <a:prstDash val="solid"/>
              <a:round/>
            </a:ln>
          </a:insideH>
          <a:insideV>
            <a:ln w="12700" cap="flat">
              <a:solidFill>
                <a:srgbClr val="165F9C"/>
              </a:solidFill>
              <a:prstDash val="solid"/>
              <a:round/>
            </a:ln>
          </a:insideV>
        </a:tcBdr>
        <a:fill>
          <a:solidFill>
            <a:srgbClr val="F8D4D3"/>
          </a:solidFill>
        </a:fill>
      </a:tcStyle>
    </a:wholeTbl>
    <a:band2H>
      <a:tcTxStyle/>
      <a:tcStyle>
        <a:tcBdr/>
        <a:fill>
          <a:solidFill>
            <a:srgbClr val="FBEBEA"/>
          </a:solidFill>
        </a:fill>
      </a:tcStyle>
    </a:band2H>
    <a:firstCol>
      <a:tcTxStyle b="on" i="off">
        <a:fontRef idx="minor">
          <a:srgbClr val="165F9C"/>
        </a:fontRef>
        <a:srgbClr val="165F9C"/>
      </a:tcTxStyle>
      <a:tcStyle>
        <a:tcBdr>
          <a:left>
            <a:ln w="12700" cap="flat">
              <a:solidFill>
                <a:srgbClr val="165F9C"/>
              </a:solidFill>
              <a:prstDash val="solid"/>
              <a:round/>
            </a:ln>
          </a:left>
          <a:right>
            <a:ln w="12700" cap="flat">
              <a:solidFill>
                <a:srgbClr val="165F9C"/>
              </a:solidFill>
              <a:prstDash val="solid"/>
              <a:round/>
            </a:ln>
          </a:right>
          <a:top>
            <a:ln w="12700" cap="flat">
              <a:solidFill>
                <a:srgbClr val="165F9C"/>
              </a:solidFill>
              <a:prstDash val="solid"/>
              <a:round/>
            </a:ln>
          </a:top>
          <a:bottom>
            <a:ln w="12700" cap="flat">
              <a:solidFill>
                <a:srgbClr val="165F9C"/>
              </a:solidFill>
              <a:prstDash val="solid"/>
              <a:round/>
            </a:ln>
          </a:bottom>
          <a:insideH>
            <a:ln w="12700" cap="flat">
              <a:solidFill>
                <a:srgbClr val="165F9C"/>
              </a:solidFill>
              <a:prstDash val="solid"/>
              <a:round/>
            </a:ln>
          </a:insideH>
          <a:insideV>
            <a:ln w="12700" cap="flat">
              <a:solidFill>
                <a:srgbClr val="165F9C"/>
              </a:solidFill>
              <a:prstDash val="solid"/>
              <a:round/>
            </a:ln>
          </a:insideV>
        </a:tcBdr>
        <a:fill>
          <a:solidFill>
            <a:schemeClr val="accent1"/>
          </a:solidFill>
        </a:fill>
      </a:tcStyle>
    </a:firstCol>
    <a:lastRow>
      <a:tcTxStyle b="on" i="off">
        <a:fontRef idx="minor">
          <a:srgbClr val="165F9C"/>
        </a:fontRef>
        <a:srgbClr val="165F9C"/>
      </a:tcTxStyle>
      <a:tcStyle>
        <a:tcBdr>
          <a:left>
            <a:ln w="12700" cap="flat">
              <a:solidFill>
                <a:srgbClr val="165F9C"/>
              </a:solidFill>
              <a:prstDash val="solid"/>
              <a:round/>
            </a:ln>
          </a:left>
          <a:right>
            <a:ln w="12700" cap="flat">
              <a:solidFill>
                <a:srgbClr val="165F9C"/>
              </a:solidFill>
              <a:prstDash val="solid"/>
              <a:round/>
            </a:ln>
          </a:right>
          <a:top>
            <a:ln w="38100" cap="flat">
              <a:solidFill>
                <a:srgbClr val="165F9C"/>
              </a:solidFill>
              <a:prstDash val="solid"/>
              <a:round/>
            </a:ln>
          </a:top>
          <a:bottom>
            <a:ln w="12700" cap="flat">
              <a:solidFill>
                <a:srgbClr val="165F9C"/>
              </a:solidFill>
              <a:prstDash val="solid"/>
              <a:round/>
            </a:ln>
          </a:bottom>
          <a:insideH>
            <a:ln w="12700" cap="flat">
              <a:solidFill>
                <a:srgbClr val="165F9C"/>
              </a:solidFill>
              <a:prstDash val="solid"/>
              <a:round/>
            </a:ln>
          </a:insideH>
          <a:insideV>
            <a:ln w="12700" cap="flat">
              <a:solidFill>
                <a:srgbClr val="165F9C"/>
              </a:solidFill>
              <a:prstDash val="solid"/>
              <a:round/>
            </a:ln>
          </a:insideV>
        </a:tcBdr>
        <a:fill>
          <a:solidFill>
            <a:schemeClr val="accent1"/>
          </a:solidFill>
        </a:fill>
      </a:tcStyle>
    </a:lastRow>
    <a:firstRow>
      <a:tcTxStyle b="on" i="off">
        <a:fontRef idx="minor">
          <a:srgbClr val="165F9C"/>
        </a:fontRef>
        <a:srgbClr val="165F9C"/>
      </a:tcTxStyle>
      <a:tcStyle>
        <a:tcBdr>
          <a:left>
            <a:ln w="12700" cap="flat">
              <a:solidFill>
                <a:srgbClr val="165F9C"/>
              </a:solidFill>
              <a:prstDash val="solid"/>
              <a:round/>
            </a:ln>
          </a:left>
          <a:right>
            <a:ln w="12700" cap="flat">
              <a:solidFill>
                <a:srgbClr val="165F9C"/>
              </a:solidFill>
              <a:prstDash val="solid"/>
              <a:round/>
            </a:ln>
          </a:right>
          <a:top>
            <a:ln w="12700" cap="flat">
              <a:solidFill>
                <a:srgbClr val="165F9C"/>
              </a:solidFill>
              <a:prstDash val="solid"/>
              <a:round/>
            </a:ln>
          </a:top>
          <a:bottom>
            <a:ln w="38100" cap="flat">
              <a:solidFill>
                <a:srgbClr val="165F9C"/>
              </a:solidFill>
              <a:prstDash val="solid"/>
              <a:round/>
            </a:ln>
          </a:bottom>
          <a:insideH>
            <a:ln w="12700" cap="flat">
              <a:solidFill>
                <a:srgbClr val="165F9C"/>
              </a:solidFill>
              <a:prstDash val="solid"/>
              <a:round/>
            </a:ln>
          </a:insideH>
          <a:insideV>
            <a:ln w="12700" cap="flat">
              <a:solidFill>
                <a:srgbClr val="165F9C"/>
              </a:solidFill>
              <a:prstDash val="solid"/>
              <a:round/>
            </a:ln>
          </a:insideV>
        </a:tcBdr>
        <a:fill>
          <a:solidFill>
            <a:schemeClr val="accent1"/>
          </a:solidFill>
        </a:fill>
      </a:tcStyle>
    </a:firstRow>
  </a:tblStyle>
  <a:tblStyle styleId="{C7B018BB-80A7-4F77-B60F-C8B233D01FF8}" styleName="">
    <a:tblBg/>
    <a:wholeTbl>
      <a:tcTxStyle b="off" i="off">
        <a:fontRef idx="minor">
          <a:srgbClr val="262A2C"/>
        </a:fontRef>
        <a:srgbClr val="262A2C"/>
      </a:tcTxStyle>
      <a:tcStyle>
        <a:tcBdr>
          <a:left>
            <a:ln w="12700" cap="flat">
              <a:solidFill>
                <a:srgbClr val="165F9C"/>
              </a:solidFill>
              <a:prstDash val="solid"/>
              <a:round/>
            </a:ln>
          </a:left>
          <a:right>
            <a:ln w="12700" cap="flat">
              <a:solidFill>
                <a:srgbClr val="165F9C"/>
              </a:solidFill>
              <a:prstDash val="solid"/>
              <a:round/>
            </a:ln>
          </a:right>
          <a:top>
            <a:ln w="12700" cap="flat">
              <a:solidFill>
                <a:srgbClr val="165F9C"/>
              </a:solidFill>
              <a:prstDash val="solid"/>
              <a:round/>
            </a:ln>
          </a:top>
          <a:bottom>
            <a:ln w="12700" cap="flat">
              <a:solidFill>
                <a:srgbClr val="165F9C"/>
              </a:solidFill>
              <a:prstDash val="solid"/>
              <a:round/>
            </a:ln>
          </a:bottom>
          <a:insideH>
            <a:ln w="12700" cap="flat">
              <a:solidFill>
                <a:srgbClr val="165F9C"/>
              </a:solidFill>
              <a:prstDash val="solid"/>
              <a:round/>
            </a:ln>
          </a:insideH>
          <a:insideV>
            <a:ln w="12700" cap="flat">
              <a:solidFill>
                <a:srgbClr val="165F9C"/>
              </a:solidFill>
              <a:prstDash val="solid"/>
              <a:round/>
            </a:ln>
          </a:insideV>
        </a:tcBdr>
        <a:fill>
          <a:solidFill>
            <a:srgbClr val="FAEFD1"/>
          </a:solidFill>
        </a:fill>
      </a:tcStyle>
    </a:wholeTbl>
    <a:band2H>
      <a:tcTxStyle/>
      <a:tcStyle>
        <a:tcBdr/>
        <a:fill>
          <a:solidFill>
            <a:srgbClr val="FDF7E9"/>
          </a:solidFill>
        </a:fill>
      </a:tcStyle>
    </a:band2H>
    <a:firstCol>
      <a:tcTxStyle b="on" i="off">
        <a:fontRef idx="minor">
          <a:srgbClr val="165F9C"/>
        </a:fontRef>
        <a:srgbClr val="165F9C"/>
      </a:tcTxStyle>
      <a:tcStyle>
        <a:tcBdr>
          <a:left>
            <a:ln w="12700" cap="flat">
              <a:solidFill>
                <a:srgbClr val="165F9C"/>
              </a:solidFill>
              <a:prstDash val="solid"/>
              <a:round/>
            </a:ln>
          </a:left>
          <a:right>
            <a:ln w="12700" cap="flat">
              <a:solidFill>
                <a:srgbClr val="165F9C"/>
              </a:solidFill>
              <a:prstDash val="solid"/>
              <a:round/>
            </a:ln>
          </a:right>
          <a:top>
            <a:ln w="12700" cap="flat">
              <a:solidFill>
                <a:srgbClr val="165F9C"/>
              </a:solidFill>
              <a:prstDash val="solid"/>
              <a:round/>
            </a:ln>
          </a:top>
          <a:bottom>
            <a:ln w="12700" cap="flat">
              <a:solidFill>
                <a:srgbClr val="165F9C"/>
              </a:solidFill>
              <a:prstDash val="solid"/>
              <a:round/>
            </a:ln>
          </a:bottom>
          <a:insideH>
            <a:ln w="12700" cap="flat">
              <a:solidFill>
                <a:srgbClr val="165F9C"/>
              </a:solidFill>
              <a:prstDash val="solid"/>
              <a:round/>
            </a:ln>
          </a:insideH>
          <a:insideV>
            <a:ln w="12700" cap="flat">
              <a:solidFill>
                <a:srgbClr val="165F9C"/>
              </a:solidFill>
              <a:prstDash val="solid"/>
              <a:round/>
            </a:ln>
          </a:insideV>
        </a:tcBdr>
        <a:fill>
          <a:solidFill>
            <a:schemeClr val="accent3"/>
          </a:solidFill>
        </a:fill>
      </a:tcStyle>
    </a:firstCol>
    <a:lastRow>
      <a:tcTxStyle b="on" i="off">
        <a:fontRef idx="minor">
          <a:srgbClr val="165F9C"/>
        </a:fontRef>
        <a:srgbClr val="165F9C"/>
      </a:tcTxStyle>
      <a:tcStyle>
        <a:tcBdr>
          <a:left>
            <a:ln w="12700" cap="flat">
              <a:solidFill>
                <a:srgbClr val="165F9C"/>
              </a:solidFill>
              <a:prstDash val="solid"/>
              <a:round/>
            </a:ln>
          </a:left>
          <a:right>
            <a:ln w="12700" cap="flat">
              <a:solidFill>
                <a:srgbClr val="165F9C"/>
              </a:solidFill>
              <a:prstDash val="solid"/>
              <a:round/>
            </a:ln>
          </a:right>
          <a:top>
            <a:ln w="38100" cap="flat">
              <a:solidFill>
                <a:srgbClr val="165F9C"/>
              </a:solidFill>
              <a:prstDash val="solid"/>
              <a:round/>
            </a:ln>
          </a:top>
          <a:bottom>
            <a:ln w="12700" cap="flat">
              <a:solidFill>
                <a:srgbClr val="165F9C"/>
              </a:solidFill>
              <a:prstDash val="solid"/>
              <a:round/>
            </a:ln>
          </a:bottom>
          <a:insideH>
            <a:ln w="12700" cap="flat">
              <a:solidFill>
                <a:srgbClr val="165F9C"/>
              </a:solidFill>
              <a:prstDash val="solid"/>
              <a:round/>
            </a:ln>
          </a:insideH>
          <a:insideV>
            <a:ln w="12700" cap="flat">
              <a:solidFill>
                <a:srgbClr val="165F9C"/>
              </a:solidFill>
              <a:prstDash val="solid"/>
              <a:round/>
            </a:ln>
          </a:insideV>
        </a:tcBdr>
        <a:fill>
          <a:solidFill>
            <a:schemeClr val="accent3"/>
          </a:solidFill>
        </a:fill>
      </a:tcStyle>
    </a:lastRow>
    <a:firstRow>
      <a:tcTxStyle b="on" i="off">
        <a:fontRef idx="minor">
          <a:srgbClr val="165F9C"/>
        </a:fontRef>
        <a:srgbClr val="165F9C"/>
      </a:tcTxStyle>
      <a:tcStyle>
        <a:tcBdr>
          <a:left>
            <a:ln w="12700" cap="flat">
              <a:solidFill>
                <a:srgbClr val="165F9C"/>
              </a:solidFill>
              <a:prstDash val="solid"/>
              <a:round/>
            </a:ln>
          </a:left>
          <a:right>
            <a:ln w="12700" cap="flat">
              <a:solidFill>
                <a:srgbClr val="165F9C"/>
              </a:solidFill>
              <a:prstDash val="solid"/>
              <a:round/>
            </a:ln>
          </a:right>
          <a:top>
            <a:ln w="12700" cap="flat">
              <a:solidFill>
                <a:srgbClr val="165F9C"/>
              </a:solidFill>
              <a:prstDash val="solid"/>
              <a:round/>
            </a:ln>
          </a:top>
          <a:bottom>
            <a:ln w="38100" cap="flat">
              <a:solidFill>
                <a:srgbClr val="165F9C"/>
              </a:solidFill>
              <a:prstDash val="solid"/>
              <a:round/>
            </a:ln>
          </a:bottom>
          <a:insideH>
            <a:ln w="12700" cap="flat">
              <a:solidFill>
                <a:srgbClr val="165F9C"/>
              </a:solidFill>
              <a:prstDash val="solid"/>
              <a:round/>
            </a:ln>
          </a:insideH>
          <a:insideV>
            <a:ln w="12700" cap="flat">
              <a:solidFill>
                <a:srgbClr val="165F9C"/>
              </a:solidFill>
              <a:prstDash val="solid"/>
              <a:round/>
            </a:ln>
          </a:insideV>
        </a:tcBdr>
        <a:fill>
          <a:solidFill>
            <a:schemeClr val="accent3"/>
          </a:solidFill>
        </a:fill>
      </a:tcStyle>
    </a:firstRow>
  </a:tblStyle>
  <a:tblStyle styleId="{EEE7283C-3CF3-47DC-8721-378D4A62B228}" styleName="">
    <a:tblBg/>
    <a:wholeTbl>
      <a:tcTxStyle b="off" i="off">
        <a:fontRef idx="minor">
          <a:srgbClr val="262A2C"/>
        </a:fontRef>
        <a:srgbClr val="262A2C"/>
      </a:tcTxStyle>
      <a:tcStyle>
        <a:tcBdr>
          <a:left>
            <a:ln w="12700" cap="flat">
              <a:solidFill>
                <a:srgbClr val="165F9C"/>
              </a:solidFill>
              <a:prstDash val="solid"/>
              <a:round/>
            </a:ln>
          </a:left>
          <a:right>
            <a:ln w="12700" cap="flat">
              <a:solidFill>
                <a:srgbClr val="165F9C"/>
              </a:solidFill>
              <a:prstDash val="solid"/>
              <a:round/>
            </a:ln>
          </a:right>
          <a:top>
            <a:ln w="12700" cap="flat">
              <a:solidFill>
                <a:srgbClr val="165F9C"/>
              </a:solidFill>
              <a:prstDash val="solid"/>
              <a:round/>
            </a:ln>
          </a:top>
          <a:bottom>
            <a:ln w="12700" cap="flat">
              <a:solidFill>
                <a:srgbClr val="165F9C"/>
              </a:solidFill>
              <a:prstDash val="solid"/>
              <a:round/>
            </a:ln>
          </a:bottom>
          <a:insideH>
            <a:ln w="12700" cap="flat">
              <a:solidFill>
                <a:srgbClr val="165F9C"/>
              </a:solidFill>
              <a:prstDash val="solid"/>
              <a:round/>
            </a:ln>
          </a:insideH>
          <a:insideV>
            <a:ln w="12700" cap="flat">
              <a:solidFill>
                <a:srgbClr val="165F9C"/>
              </a:solidFill>
              <a:prstDash val="solid"/>
              <a:round/>
            </a:ln>
          </a:insideV>
        </a:tcBdr>
        <a:fill>
          <a:solidFill>
            <a:srgbClr val="DDE2FF"/>
          </a:solidFill>
        </a:fill>
      </a:tcStyle>
    </a:wholeTbl>
    <a:band2H>
      <a:tcTxStyle/>
      <a:tcStyle>
        <a:tcBdr/>
        <a:fill>
          <a:solidFill>
            <a:srgbClr val="EFF1FF"/>
          </a:solidFill>
        </a:fill>
      </a:tcStyle>
    </a:band2H>
    <a:firstCol>
      <a:tcTxStyle b="on" i="off">
        <a:fontRef idx="minor">
          <a:srgbClr val="165F9C"/>
        </a:fontRef>
        <a:srgbClr val="165F9C"/>
      </a:tcTxStyle>
      <a:tcStyle>
        <a:tcBdr>
          <a:left>
            <a:ln w="12700" cap="flat">
              <a:solidFill>
                <a:srgbClr val="165F9C"/>
              </a:solidFill>
              <a:prstDash val="solid"/>
              <a:round/>
            </a:ln>
          </a:left>
          <a:right>
            <a:ln w="12700" cap="flat">
              <a:solidFill>
                <a:srgbClr val="165F9C"/>
              </a:solidFill>
              <a:prstDash val="solid"/>
              <a:round/>
            </a:ln>
          </a:right>
          <a:top>
            <a:ln w="12700" cap="flat">
              <a:solidFill>
                <a:srgbClr val="165F9C"/>
              </a:solidFill>
              <a:prstDash val="solid"/>
              <a:round/>
            </a:ln>
          </a:top>
          <a:bottom>
            <a:ln w="12700" cap="flat">
              <a:solidFill>
                <a:srgbClr val="165F9C"/>
              </a:solidFill>
              <a:prstDash val="solid"/>
              <a:round/>
            </a:ln>
          </a:bottom>
          <a:insideH>
            <a:ln w="12700" cap="flat">
              <a:solidFill>
                <a:srgbClr val="165F9C"/>
              </a:solidFill>
              <a:prstDash val="solid"/>
              <a:round/>
            </a:ln>
          </a:insideH>
          <a:insideV>
            <a:ln w="12700" cap="flat">
              <a:solidFill>
                <a:srgbClr val="165F9C"/>
              </a:solidFill>
              <a:prstDash val="solid"/>
              <a:round/>
            </a:ln>
          </a:insideV>
        </a:tcBdr>
        <a:fill>
          <a:solidFill>
            <a:schemeClr val="accent6"/>
          </a:solidFill>
        </a:fill>
      </a:tcStyle>
    </a:firstCol>
    <a:lastRow>
      <a:tcTxStyle b="on" i="off">
        <a:fontRef idx="minor">
          <a:srgbClr val="165F9C"/>
        </a:fontRef>
        <a:srgbClr val="165F9C"/>
      </a:tcTxStyle>
      <a:tcStyle>
        <a:tcBdr>
          <a:left>
            <a:ln w="12700" cap="flat">
              <a:solidFill>
                <a:srgbClr val="165F9C"/>
              </a:solidFill>
              <a:prstDash val="solid"/>
              <a:round/>
            </a:ln>
          </a:left>
          <a:right>
            <a:ln w="12700" cap="flat">
              <a:solidFill>
                <a:srgbClr val="165F9C"/>
              </a:solidFill>
              <a:prstDash val="solid"/>
              <a:round/>
            </a:ln>
          </a:right>
          <a:top>
            <a:ln w="38100" cap="flat">
              <a:solidFill>
                <a:srgbClr val="165F9C"/>
              </a:solidFill>
              <a:prstDash val="solid"/>
              <a:round/>
            </a:ln>
          </a:top>
          <a:bottom>
            <a:ln w="12700" cap="flat">
              <a:solidFill>
                <a:srgbClr val="165F9C"/>
              </a:solidFill>
              <a:prstDash val="solid"/>
              <a:round/>
            </a:ln>
          </a:bottom>
          <a:insideH>
            <a:ln w="12700" cap="flat">
              <a:solidFill>
                <a:srgbClr val="165F9C"/>
              </a:solidFill>
              <a:prstDash val="solid"/>
              <a:round/>
            </a:ln>
          </a:insideH>
          <a:insideV>
            <a:ln w="12700" cap="flat">
              <a:solidFill>
                <a:srgbClr val="165F9C"/>
              </a:solidFill>
              <a:prstDash val="solid"/>
              <a:round/>
            </a:ln>
          </a:insideV>
        </a:tcBdr>
        <a:fill>
          <a:solidFill>
            <a:schemeClr val="accent6"/>
          </a:solidFill>
        </a:fill>
      </a:tcStyle>
    </a:lastRow>
    <a:firstRow>
      <a:tcTxStyle b="on" i="off">
        <a:fontRef idx="minor">
          <a:srgbClr val="165F9C"/>
        </a:fontRef>
        <a:srgbClr val="165F9C"/>
      </a:tcTxStyle>
      <a:tcStyle>
        <a:tcBdr>
          <a:left>
            <a:ln w="12700" cap="flat">
              <a:solidFill>
                <a:srgbClr val="165F9C"/>
              </a:solidFill>
              <a:prstDash val="solid"/>
              <a:round/>
            </a:ln>
          </a:left>
          <a:right>
            <a:ln w="12700" cap="flat">
              <a:solidFill>
                <a:srgbClr val="165F9C"/>
              </a:solidFill>
              <a:prstDash val="solid"/>
              <a:round/>
            </a:ln>
          </a:right>
          <a:top>
            <a:ln w="12700" cap="flat">
              <a:solidFill>
                <a:srgbClr val="165F9C"/>
              </a:solidFill>
              <a:prstDash val="solid"/>
              <a:round/>
            </a:ln>
          </a:top>
          <a:bottom>
            <a:ln w="38100" cap="flat">
              <a:solidFill>
                <a:srgbClr val="165F9C"/>
              </a:solidFill>
              <a:prstDash val="solid"/>
              <a:round/>
            </a:ln>
          </a:bottom>
          <a:insideH>
            <a:ln w="12700" cap="flat">
              <a:solidFill>
                <a:srgbClr val="165F9C"/>
              </a:solidFill>
              <a:prstDash val="solid"/>
              <a:round/>
            </a:ln>
          </a:insideH>
          <a:insideV>
            <a:ln w="12700" cap="flat">
              <a:solidFill>
                <a:srgbClr val="165F9C"/>
              </a:solidFill>
              <a:prstDash val="solid"/>
              <a:round/>
            </a:ln>
          </a:insideV>
        </a:tcBdr>
        <a:fill>
          <a:solidFill>
            <a:schemeClr val="accent6"/>
          </a:solidFill>
        </a:fill>
      </a:tcStyle>
    </a:firstRow>
  </a:tblStyle>
  <a:tblStyle styleId="{CF821DB8-F4EB-4A41-A1BA-3FCAFE7338EE}" styleName="">
    <a:tblBg/>
    <a:wholeTbl>
      <a:tcTxStyle b="off" i="off">
        <a:fontRef idx="minor">
          <a:srgbClr val="262A2C"/>
        </a:fontRef>
        <a:srgbClr val="262A2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rgbClr val="165F9C"/>
          </a:solidFill>
        </a:fill>
      </a:tcStyle>
    </a:band2H>
    <a:firstCol>
      <a:tcTxStyle b="on" i="off">
        <a:fontRef idx="minor">
          <a:srgbClr val="165F9C"/>
        </a:fontRef>
        <a:srgbClr val="165F9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262A2C"/>
        </a:fontRef>
        <a:srgbClr val="262A2C"/>
      </a:tcTxStyle>
      <a:tcStyle>
        <a:tcBdr>
          <a:left>
            <a:ln w="12700" cap="flat">
              <a:noFill/>
              <a:miter lim="400000"/>
            </a:ln>
          </a:left>
          <a:right>
            <a:ln w="12700" cap="flat">
              <a:noFill/>
              <a:miter lim="400000"/>
            </a:ln>
          </a:right>
          <a:top>
            <a:ln w="50800" cap="flat">
              <a:solidFill>
                <a:srgbClr val="262A2C"/>
              </a:solidFill>
              <a:prstDash val="solid"/>
              <a:round/>
            </a:ln>
          </a:top>
          <a:bottom>
            <a:ln w="25400" cap="flat">
              <a:solidFill>
                <a:srgbClr val="262A2C"/>
              </a:solidFill>
              <a:prstDash val="solid"/>
              <a:round/>
            </a:ln>
          </a:bottom>
          <a:insideH>
            <a:ln w="12700" cap="flat">
              <a:noFill/>
              <a:miter lim="400000"/>
            </a:ln>
          </a:insideH>
          <a:insideV>
            <a:ln w="12700" cap="flat">
              <a:noFill/>
              <a:miter lim="400000"/>
            </a:ln>
          </a:insideV>
        </a:tcBdr>
        <a:fill>
          <a:solidFill>
            <a:srgbClr val="165F9C"/>
          </a:solidFill>
        </a:fill>
      </a:tcStyle>
    </a:lastRow>
    <a:firstRow>
      <a:tcTxStyle b="on" i="off">
        <a:fontRef idx="minor">
          <a:srgbClr val="165F9C"/>
        </a:fontRef>
        <a:srgbClr val="165F9C"/>
      </a:tcTxStyle>
      <a:tcStyle>
        <a:tcBdr>
          <a:left>
            <a:ln w="12700" cap="flat">
              <a:noFill/>
              <a:miter lim="400000"/>
            </a:ln>
          </a:left>
          <a:right>
            <a:ln w="12700" cap="flat">
              <a:noFill/>
              <a:miter lim="400000"/>
            </a:ln>
          </a:right>
          <a:top>
            <a:ln w="25400" cap="flat">
              <a:solidFill>
                <a:srgbClr val="262A2C"/>
              </a:solidFill>
              <a:prstDash val="solid"/>
              <a:round/>
            </a:ln>
          </a:top>
          <a:bottom>
            <a:ln w="25400" cap="flat">
              <a:solidFill>
                <a:srgbClr val="262A2C"/>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262A2C"/>
        </a:fontRef>
        <a:srgbClr val="262A2C"/>
      </a:tcTxStyle>
      <a:tcStyle>
        <a:tcBdr>
          <a:left>
            <a:ln w="12700" cap="flat">
              <a:solidFill>
                <a:srgbClr val="165F9C"/>
              </a:solidFill>
              <a:prstDash val="solid"/>
              <a:round/>
            </a:ln>
          </a:left>
          <a:right>
            <a:ln w="12700" cap="flat">
              <a:solidFill>
                <a:srgbClr val="165F9C"/>
              </a:solidFill>
              <a:prstDash val="solid"/>
              <a:round/>
            </a:ln>
          </a:right>
          <a:top>
            <a:ln w="12700" cap="flat">
              <a:solidFill>
                <a:srgbClr val="165F9C"/>
              </a:solidFill>
              <a:prstDash val="solid"/>
              <a:round/>
            </a:ln>
          </a:top>
          <a:bottom>
            <a:ln w="12700" cap="flat">
              <a:solidFill>
                <a:srgbClr val="165F9C"/>
              </a:solidFill>
              <a:prstDash val="solid"/>
              <a:round/>
            </a:ln>
          </a:bottom>
          <a:insideH>
            <a:ln w="12700" cap="flat">
              <a:solidFill>
                <a:srgbClr val="165F9C"/>
              </a:solidFill>
              <a:prstDash val="solid"/>
              <a:round/>
            </a:ln>
          </a:insideH>
          <a:insideV>
            <a:ln w="12700" cap="flat">
              <a:solidFill>
                <a:srgbClr val="165F9C"/>
              </a:solidFill>
              <a:prstDash val="solid"/>
              <a:round/>
            </a:ln>
          </a:insideV>
        </a:tcBdr>
        <a:fill>
          <a:solidFill>
            <a:srgbClr val="CBCBCB"/>
          </a:solidFill>
        </a:fill>
      </a:tcStyle>
    </a:wholeTbl>
    <a:band2H>
      <a:tcTxStyle/>
      <a:tcStyle>
        <a:tcBdr/>
        <a:fill>
          <a:solidFill>
            <a:srgbClr val="E7E7E7"/>
          </a:solidFill>
        </a:fill>
      </a:tcStyle>
    </a:band2H>
    <a:firstCol>
      <a:tcTxStyle b="on" i="off">
        <a:fontRef idx="minor">
          <a:srgbClr val="165F9C"/>
        </a:fontRef>
        <a:srgbClr val="165F9C"/>
      </a:tcTxStyle>
      <a:tcStyle>
        <a:tcBdr>
          <a:left>
            <a:ln w="12700" cap="flat">
              <a:solidFill>
                <a:srgbClr val="165F9C"/>
              </a:solidFill>
              <a:prstDash val="solid"/>
              <a:round/>
            </a:ln>
          </a:left>
          <a:right>
            <a:ln w="12700" cap="flat">
              <a:solidFill>
                <a:srgbClr val="165F9C"/>
              </a:solidFill>
              <a:prstDash val="solid"/>
              <a:round/>
            </a:ln>
          </a:right>
          <a:top>
            <a:ln w="12700" cap="flat">
              <a:solidFill>
                <a:srgbClr val="165F9C"/>
              </a:solidFill>
              <a:prstDash val="solid"/>
              <a:round/>
            </a:ln>
          </a:top>
          <a:bottom>
            <a:ln w="12700" cap="flat">
              <a:solidFill>
                <a:srgbClr val="165F9C"/>
              </a:solidFill>
              <a:prstDash val="solid"/>
              <a:round/>
            </a:ln>
          </a:bottom>
          <a:insideH>
            <a:ln w="12700" cap="flat">
              <a:solidFill>
                <a:srgbClr val="165F9C"/>
              </a:solidFill>
              <a:prstDash val="solid"/>
              <a:round/>
            </a:ln>
          </a:insideH>
          <a:insideV>
            <a:ln w="12700" cap="flat">
              <a:solidFill>
                <a:srgbClr val="165F9C"/>
              </a:solidFill>
              <a:prstDash val="solid"/>
              <a:round/>
            </a:ln>
          </a:insideV>
        </a:tcBdr>
        <a:fill>
          <a:solidFill>
            <a:srgbClr val="262A2C"/>
          </a:solidFill>
        </a:fill>
      </a:tcStyle>
    </a:firstCol>
    <a:lastRow>
      <a:tcTxStyle b="on" i="off">
        <a:fontRef idx="minor">
          <a:srgbClr val="165F9C"/>
        </a:fontRef>
        <a:srgbClr val="165F9C"/>
      </a:tcTxStyle>
      <a:tcStyle>
        <a:tcBdr>
          <a:left>
            <a:ln w="12700" cap="flat">
              <a:solidFill>
                <a:srgbClr val="165F9C"/>
              </a:solidFill>
              <a:prstDash val="solid"/>
              <a:round/>
            </a:ln>
          </a:left>
          <a:right>
            <a:ln w="12700" cap="flat">
              <a:solidFill>
                <a:srgbClr val="165F9C"/>
              </a:solidFill>
              <a:prstDash val="solid"/>
              <a:round/>
            </a:ln>
          </a:right>
          <a:top>
            <a:ln w="38100" cap="flat">
              <a:solidFill>
                <a:srgbClr val="165F9C"/>
              </a:solidFill>
              <a:prstDash val="solid"/>
              <a:round/>
            </a:ln>
          </a:top>
          <a:bottom>
            <a:ln w="12700" cap="flat">
              <a:solidFill>
                <a:srgbClr val="165F9C"/>
              </a:solidFill>
              <a:prstDash val="solid"/>
              <a:round/>
            </a:ln>
          </a:bottom>
          <a:insideH>
            <a:ln w="12700" cap="flat">
              <a:solidFill>
                <a:srgbClr val="165F9C"/>
              </a:solidFill>
              <a:prstDash val="solid"/>
              <a:round/>
            </a:ln>
          </a:insideH>
          <a:insideV>
            <a:ln w="12700" cap="flat">
              <a:solidFill>
                <a:srgbClr val="165F9C"/>
              </a:solidFill>
              <a:prstDash val="solid"/>
              <a:round/>
            </a:ln>
          </a:insideV>
        </a:tcBdr>
        <a:fill>
          <a:solidFill>
            <a:srgbClr val="262A2C"/>
          </a:solidFill>
        </a:fill>
      </a:tcStyle>
    </a:lastRow>
    <a:firstRow>
      <a:tcTxStyle b="on" i="off">
        <a:fontRef idx="minor">
          <a:srgbClr val="165F9C"/>
        </a:fontRef>
        <a:srgbClr val="165F9C"/>
      </a:tcTxStyle>
      <a:tcStyle>
        <a:tcBdr>
          <a:left>
            <a:ln w="12700" cap="flat">
              <a:solidFill>
                <a:srgbClr val="165F9C"/>
              </a:solidFill>
              <a:prstDash val="solid"/>
              <a:round/>
            </a:ln>
          </a:left>
          <a:right>
            <a:ln w="12700" cap="flat">
              <a:solidFill>
                <a:srgbClr val="165F9C"/>
              </a:solidFill>
              <a:prstDash val="solid"/>
              <a:round/>
            </a:ln>
          </a:right>
          <a:top>
            <a:ln w="12700" cap="flat">
              <a:solidFill>
                <a:srgbClr val="165F9C"/>
              </a:solidFill>
              <a:prstDash val="solid"/>
              <a:round/>
            </a:ln>
          </a:top>
          <a:bottom>
            <a:ln w="38100" cap="flat">
              <a:solidFill>
                <a:srgbClr val="165F9C"/>
              </a:solidFill>
              <a:prstDash val="solid"/>
              <a:round/>
            </a:ln>
          </a:bottom>
          <a:insideH>
            <a:ln w="12700" cap="flat">
              <a:solidFill>
                <a:srgbClr val="165F9C"/>
              </a:solidFill>
              <a:prstDash val="solid"/>
              <a:round/>
            </a:ln>
          </a:insideH>
          <a:insideV>
            <a:ln w="12700" cap="flat">
              <a:solidFill>
                <a:srgbClr val="165F9C"/>
              </a:solidFill>
              <a:prstDash val="solid"/>
              <a:round/>
            </a:ln>
          </a:insideV>
        </a:tcBdr>
        <a:fill>
          <a:solidFill>
            <a:srgbClr val="262A2C"/>
          </a:solidFill>
        </a:fill>
      </a:tcStyle>
    </a:firstRow>
  </a:tblStyle>
  <a:tblStyle styleId="{2708684C-4D16-4618-839F-0558EEFCDFE6}" styleName="">
    <a:tblBg/>
    <a:wholeTbl>
      <a:tcTxStyle b="off" i="off">
        <a:fontRef idx="minor">
          <a:srgbClr val="262A2C"/>
        </a:fontRef>
        <a:srgbClr val="262A2C"/>
      </a:tcTxStyle>
      <a:tcStyle>
        <a:tcBdr>
          <a:left>
            <a:ln w="12700" cap="flat">
              <a:solidFill>
                <a:srgbClr val="262A2C"/>
              </a:solidFill>
              <a:prstDash val="solid"/>
              <a:round/>
            </a:ln>
          </a:left>
          <a:right>
            <a:ln w="12700" cap="flat">
              <a:solidFill>
                <a:srgbClr val="262A2C"/>
              </a:solidFill>
              <a:prstDash val="solid"/>
              <a:round/>
            </a:ln>
          </a:right>
          <a:top>
            <a:ln w="12700" cap="flat">
              <a:solidFill>
                <a:srgbClr val="262A2C"/>
              </a:solidFill>
              <a:prstDash val="solid"/>
              <a:round/>
            </a:ln>
          </a:top>
          <a:bottom>
            <a:ln w="12700" cap="flat">
              <a:solidFill>
                <a:srgbClr val="262A2C"/>
              </a:solidFill>
              <a:prstDash val="solid"/>
              <a:round/>
            </a:ln>
          </a:bottom>
          <a:insideH>
            <a:ln w="12700" cap="flat">
              <a:solidFill>
                <a:srgbClr val="262A2C"/>
              </a:solidFill>
              <a:prstDash val="solid"/>
              <a:round/>
            </a:ln>
          </a:insideH>
          <a:insideV>
            <a:ln w="12700" cap="flat">
              <a:solidFill>
                <a:srgbClr val="262A2C"/>
              </a:solidFill>
              <a:prstDash val="solid"/>
              <a:round/>
            </a:ln>
          </a:insideV>
        </a:tcBdr>
        <a:fill>
          <a:solidFill>
            <a:srgbClr val="262A2C">
              <a:alpha val="20000"/>
            </a:srgbClr>
          </a:solidFill>
        </a:fill>
      </a:tcStyle>
    </a:wholeTbl>
    <a:band2H>
      <a:tcTxStyle/>
      <a:tcStyle>
        <a:tcBdr/>
        <a:fill>
          <a:solidFill>
            <a:srgbClr val="FFFFFF"/>
          </a:solidFill>
        </a:fill>
      </a:tcStyle>
    </a:band2H>
    <a:firstCol>
      <a:tcTxStyle b="on" i="off">
        <a:fontRef idx="minor">
          <a:srgbClr val="262A2C"/>
        </a:fontRef>
        <a:srgbClr val="262A2C"/>
      </a:tcTxStyle>
      <a:tcStyle>
        <a:tcBdr>
          <a:left>
            <a:ln w="12700" cap="flat">
              <a:solidFill>
                <a:srgbClr val="262A2C"/>
              </a:solidFill>
              <a:prstDash val="solid"/>
              <a:round/>
            </a:ln>
          </a:left>
          <a:right>
            <a:ln w="12700" cap="flat">
              <a:solidFill>
                <a:srgbClr val="262A2C"/>
              </a:solidFill>
              <a:prstDash val="solid"/>
              <a:round/>
            </a:ln>
          </a:right>
          <a:top>
            <a:ln w="12700" cap="flat">
              <a:solidFill>
                <a:srgbClr val="262A2C"/>
              </a:solidFill>
              <a:prstDash val="solid"/>
              <a:round/>
            </a:ln>
          </a:top>
          <a:bottom>
            <a:ln w="12700" cap="flat">
              <a:solidFill>
                <a:srgbClr val="262A2C"/>
              </a:solidFill>
              <a:prstDash val="solid"/>
              <a:round/>
            </a:ln>
          </a:bottom>
          <a:insideH>
            <a:ln w="12700" cap="flat">
              <a:solidFill>
                <a:srgbClr val="262A2C"/>
              </a:solidFill>
              <a:prstDash val="solid"/>
              <a:round/>
            </a:ln>
          </a:insideH>
          <a:insideV>
            <a:ln w="12700" cap="flat">
              <a:solidFill>
                <a:srgbClr val="262A2C"/>
              </a:solidFill>
              <a:prstDash val="solid"/>
              <a:round/>
            </a:ln>
          </a:insideV>
        </a:tcBdr>
        <a:fill>
          <a:solidFill>
            <a:srgbClr val="262A2C">
              <a:alpha val="20000"/>
            </a:srgbClr>
          </a:solidFill>
        </a:fill>
      </a:tcStyle>
    </a:firstCol>
    <a:lastRow>
      <a:tcTxStyle b="on" i="off">
        <a:fontRef idx="minor">
          <a:srgbClr val="262A2C"/>
        </a:fontRef>
        <a:srgbClr val="262A2C"/>
      </a:tcTxStyle>
      <a:tcStyle>
        <a:tcBdr>
          <a:left>
            <a:ln w="12700" cap="flat">
              <a:solidFill>
                <a:srgbClr val="262A2C"/>
              </a:solidFill>
              <a:prstDash val="solid"/>
              <a:round/>
            </a:ln>
          </a:left>
          <a:right>
            <a:ln w="12700" cap="flat">
              <a:solidFill>
                <a:srgbClr val="262A2C"/>
              </a:solidFill>
              <a:prstDash val="solid"/>
              <a:round/>
            </a:ln>
          </a:right>
          <a:top>
            <a:ln w="50800" cap="flat">
              <a:solidFill>
                <a:srgbClr val="262A2C"/>
              </a:solidFill>
              <a:prstDash val="solid"/>
              <a:round/>
            </a:ln>
          </a:top>
          <a:bottom>
            <a:ln w="12700" cap="flat">
              <a:solidFill>
                <a:srgbClr val="262A2C"/>
              </a:solidFill>
              <a:prstDash val="solid"/>
              <a:round/>
            </a:ln>
          </a:bottom>
          <a:insideH>
            <a:ln w="12700" cap="flat">
              <a:solidFill>
                <a:srgbClr val="262A2C"/>
              </a:solidFill>
              <a:prstDash val="solid"/>
              <a:round/>
            </a:ln>
          </a:insideH>
          <a:insideV>
            <a:ln w="12700" cap="flat">
              <a:solidFill>
                <a:srgbClr val="262A2C"/>
              </a:solidFill>
              <a:prstDash val="solid"/>
              <a:round/>
            </a:ln>
          </a:insideV>
        </a:tcBdr>
        <a:fill>
          <a:noFill/>
        </a:fill>
      </a:tcStyle>
    </a:lastRow>
    <a:firstRow>
      <a:tcTxStyle b="on" i="off">
        <a:fontRef idx="minor">
          <a:srgbClr val="262A2C"/>
        </a:fontRef>
        <a:srgbClr val="262A2C"/>
      </a:tcTxStyle>
      <a:tcStyle>
        <a:tcBdr>
          <a:left>
            <a:ln w="12700" cap="flat">
              <a:solidFill>
                <a:srgbClr val="262A2C"/>
              </a:solidFill>
              <a:prstDash val="solid"/>
              <a:round/>
            </a:ln>
          </a:left>
          <a:right>
            <a:ln w="12700" cap="flat">
              <a:solidFill>
                <a:srgbClr val="262A2C"/>
              </a:solidFill>
              <a:prstDash val="solid"/>
              <a:round/>
            </a:ln>
          </a:right>
          <a:top>
            <a:ln w="12700" cap="flat">
              <a:solidFill>
                <a:srgbClr val="262A2C"/>
              </a:solidFill>
              <a:prstDash val="solid"/>
              <a:round/>
            </a:ln>
          </a:top>
          <a:bottom>
            <a:ln w="25400" cap="flat">
              <a:solidFill>
                <a:srgbClr val="262A2C"/>
              </a:solidFill>
              <a:prstDash val="solid"/>
              <a:round/>
            </a:ln>
          </a:bottom>
          <a:insideH>
            <a:ln w="12700" cap="flat">
              <a:solidFill>
                <a:srgbClr val="262A2C"/>
              </a:solidFill>
              <a:prstDash val="solid"/>
              <a:round/>
            </a:ln>
          </a:insideH>
          <a:insideV>
            <a:ln w="12700" cap="flat">
              <a:solidFill>
                <a:srgbClr val="262A2C"/>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14"/>
    <p:restoredTop sz="94658"/>
  </p:normalViewPr>
  <p:slideViewPr>
    <p:cSldViewPr snapToGrid="0">
      <p:cViewPr varScale="1">
        <p:scale>
          <a:sx n="105" d="100"/>
          <a:sy n="105" d="100"/>
        </p:scale>
        <p:origin x="9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3" name="Shape 173"/>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74" name="Shape 17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5398BE3-7484-334A-A6F3-39227A22BCC9}" type="slidenum">
              <a:rPr lang="en-US" smtClean="0"/>
              <a:t>1</a:t>
            </a:fld>
            <a:endParaRPr lang="en-US" dirty="0"/>
          </a:p>
        </p:txBody>
      </p:sp>
    </p:spTree>
    <p:extLst>
      <p:ext uri="{BB962C8B-B14F-4D97-AF65-F5344CB8AC3E}">
        <p14:creationId xmlns:p14="http://schemas.microsoft.com/office/powerpoint/2010/main" val="2596685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38873-1F7F-BB57-A8DB-95E37C79B8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048F09-9814-1389-004F-0356306787F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6910481-2A7D-D600-ABC0-AEC12A1130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AAE3BA-0BFD-9309-9069-D3F5A6068E08}"/>
              </a:ext>
            </a:extLst>
          </p:cNvPr>
          <p:cNvSpPr>
            <a:spLocks noGrp="1"/>
          </p:cNvSpPr>
          <p:nvPr>
            <p:ph type="sldNum" sz="quarter" idx="5"/>
          </p:nvPr>
        </p:nvSpPr>
        <p:spPr/>
        <p:txBody>
          <a:bodyPr/>
          <a:lstStyle/>
          <a:p>
            <a:fld id="{15398BE3-7484-334A-A6F3-39227A22BCC9}" type="slidenum">
              <a:rPr lang="en-US" smtClean="0"/>
              <a:t>6</a:t>
            </a:fld>
            <a:endParaRPr lang="en-US" dirty="0"/>
          </a:p>
        </p:txBody>
      </p:sp>
    </p:spTree>
    <p:extLst>
      <p:ext uri="{BB962C8B-B14F-4D97-AF65-F5344CB8AC3E}">
        <p14:creationId xmlns:p14="http://schemas.microsoft.com/office/powerpoint/2010/main" val="2646980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078082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blank Printer Friendly">
    <p:bg>
      <p:bgPr>
        <a:solidFill>
          <a:srgbClr val="FFFFFF"/>
        </a:solidFill>
        <a:effectLst/>
      </p:bgPr>
    </p:bg>
    <p:spTree>
      <p:nvGrpSpPr>
        <p:cNvPr id="1" name=""/>
        <p:cNvGrpSpPr/>
        <p:nvPr/>
      </p:nvGrpSpPr>
      <p:grpSpPr>
        <a:xfrm>
          <a:off x="0" y="0"/>
          <a:ext cx="0" cy="0"/>
          <a:chOff x="0" y="0"/>
          <a:chExt cx="0" cy="0"/>
        </a:xfrm>
      </p:grpSpPr>
      <p:pic>
        <p:nvPicPr>
          <p:cNvPr id="29" name="pm society logo.png" descr="pm society 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60478" y="6347321"/>
            <a:ext cx="412860" cy="332547"/>
          </a:xfrm>
          <a:prstGeom prst="rect">
            <a:avLst/>
          </a:prstGeom>
          <a:ln w="12700">
            <a:miter lim="400000"/>
          </a:ln>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ody 1">
    <p:bg>
      <p:bgPr>
        <a:solidFill>
          <a:schemeClr val="accent5"/>
        </a:solidFill>
        <a:effectLst/>
      </p:bgPr>
    </p:bg>
    <p:spTree>
      <p:nvGrpSpPr>
        <p:cNvPr id="1" name=""/>
        <p:cNvGrpSpPr/>
        <p:nvPr/>
      </p:nvGrpSpPr>
      <p:grpSpPr>
        <a:xfrm>
          <a:off x="0" y="0"/>
          <a:ext cx="0" cy="0"/>
          <a:chOff x="0" y="0"/>
          <a:chExt cx="0" cy="0"/>
        </a:xfrm>
      </p:grpSpPr>
      <p:pic>
        <p:nvPicPr>
          <p:cNvPr id="106" name="pm society logo.png" descr="pm society 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60478" y="6347321"/>
            <a:ext cx="412860" cy="332547"/>
          </a:xfrm>
          <a:prstGeom prst="rect">
            <a:avLst/>
          </a:prstGeom>
          <a:ln w="12700">
            <a:miter lim="400000"/>
          </a:ln>
        </p:spPr>
      </p:pic>
      <p:sp>
        <p:nvSpPr>
          <p:cNvPr id="5" name="Title and subtitle">
            <a:extLst>
              <a:ext uri="{FF2B5EF4-FFF2-40B4-BE49-F238E27FC236}">
                <a16:creationId xmlns:a16="http://schemas.microsoft.com/office/drawing/2014/main" id="{6F53BC09-8452-5D2A-0BC3-DBC4DE365BF8}"/>
              </a:ext>
            </a:extLst>
          </p:cNvPr>
          <p:cNvSpPr txBox="1">
            <a:spLocks noGrp="1"/>
          </p:cNvSpPr>
          <p:nvPr>
            <p:ph type="title" hasCustomPrompt="1"/>
          </p:nvPr>
        </p:nvSpPr>
        <p:spPr>
          <a:xfrm>
            <a:off x="1019174" y="462448"/>
            <a:ext cx="10144125" cy="605323"/>
          </a:xfrm>
          <a:prstGeom prst="rect">
            <a:avLst/>
          </a:prstGeom>
        </p:spPr>
        <p:txBody>
          <a:bodyPr anchor="ctr"/>
          <a:lstStyle>
            <a:lvl1pPr>
              <a:defRPr b="0">
                <a:solidFill>
                  <a:schemeClr val="tx2">
                    <a:lumMod val="20000"/>
                    <a:lumOff val="80000"/>
                  </a:schemeClr>
                </a:solidFill>
                <a:latin typeface="Roboto"/>
                <a:ea typeface="Roboto"/>
                <a:cs typeface="Roboto"/>
                <a:sym typeface="Roboto"/>
              </a:defRPr>
            </a:lvl1pPr>
          </a:lstStyle>
          <a:p>
            <a:r>
              <a:rPr dirty="0"/>
              <a:t>Title and subtitle</a:t>
            </a:r>
          </a:p>
        </p:txBody>
      </p:sp>
      <p:sp>
        <p:nvSpPr>
          <p:cNvPr id="6" name="Body Level One…">
            <a:extLst>
              <a:ext uri="{FF2B5EF4-FFF2-40B4-BE49-F238E27FC236}">
                <a16:creationId xmlns:a16="http://schemas.microsoft.com/office/drawing/2014/main" id="{F78A7CBC-541D-8A63-A26A-0B2D745DD037}"/>
              </a:ext>
            </a:extLst>
          </p:cNvPr>
          <p:cNvSpPr txBox="1">
            <a:spLocks noGrp="1"/>
          </p:cNvSpPr>
          <p:nvPr>
            <p:ph type="body" idx="1"/>
          </p:nvPr>
        </p:nvSpPr>
        <p:spPr>
          <a:xfrm>
            <a:off x="1019173" y="1753038"/>
            <a:ext cx="10144125" cy="3886390"/>
          </a:xfrm>
          <a:prstGeom prst="rect">
            <a:avLst/>
          </a:prstGeom>
        </p:spPr>
        <p:txBody>
          <a:bodyPr/>
          <a:lstStyle>
            <a:lvl1pPr marL="228600" indent="-228600">
              <a:buSzPct val="100000"/>
              <a:buFont typeface="Arial"/>
              <a:buChar char="•"/>
              <a:defRPr sz="2800">
                <a:solidFill>
                  <a:srgbClr val="FFFFFF"/>
                </a:solidFill>
                <a:latin typeface="Roboto"/>
                <a:ea typeface="Roboto"/>
                <a:cs typeface="Roboto"/>
                <a:sym typeface="Roboto"/>
              </a:defRPr>
            </a:lvl1pPr>
            <a:lvl2pPr marL="723900" indent="-266700">
              <a:buSzPct val="100000"/>
              <a:buFont typeface="Arial"/>
              <a:buChar char="•"/>
              <a:defRPr sz="2800">
                <a:solidFill>
                  <a:srgbClr val="FFFFFF"/>
                </a:solidFill>
                <a:latin typeface="Roboto"/>
                <a:ea typeface="Roboto"/>
                <a:cs typeface="Roboto"/>
                <a:sym typeface="Roboto"/>
              </a:defRPr>
            </a:lvl2pPr>
            <a:lvl3pPr marL="1234438" indent="-320038">
              <a:buSzPct val="100000"/>
              <a:buFont typeface="Arial"/>
              <a:buChar char="•"/>
              <a:defRPr sz="2800">
                <a:solidFill>
                  <a:srgbClr val="FFFFFF"/>
                </a:solidFill>
                <a:latin typeface="Roboto"/>
                <a:ea typeface="Roboto"/>
                <a:cs typeface="Roboto"/>
                <a:sym typeface="Roboto"/>
              </a:defRPr>
            </a:lvl3pPr>
            <a:lvl4pPr marL="1727200" indent="-355600">
              <a:buSzPct val="100000"/>
              <a:buFont typeface="Arial"/>
              <a:buChar char="•"/>
              <a:defRPr sz="2800">
                <a:solidFill>
                  <a:srgbClr val="FFFFFF"/>
                </a:solidFill>
                <a:latin typeface="Roboto"/>
                <a:ea typeface="Roboto"/>
                <a:cs typeface="Roboto"/>
                <a:sym typeface="Roboto"/>
              </a:defRPr>
            </a:lvl4pPr>
            <a:lvl5pPr marL="2184400" indent="-355600">
              <a:buSzPct val="100000"/>
              <a:buFont typeface="Arial"/>
              <a:buChar char="•"/>
              <a:defRPr sz="2800">
                <a:solidFill>
                  <a:srgbClr val="FFFFFF"/>
                </a:solidFill>
                <a:latin typeface="Roboto"/>
                <a:ea typeface="Roboto"/>
                <a:cs typeface="Roboto"/>
                <a:sym typeface="Roboto"/>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Body Printer Friendly">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A5317B-C330-CFE1-AE57-366EC623093F}"/>
              </a:ext>
            </a:extLst>
          </p:cNvPr>
          <p:cNvSpPr/>
          <p:nvPr userDrawn="1"/>
        </p:nvSpPr>
        <p:spPr>
          <a:xfrm>
            <a:off x="0" y="0"/>
            <a:ext cx="12192000" cy="1511559"/>
          </a:xfrm>
          <a:prstGeom prst="rect">
            <a:avLst/>
          </a:prstGeom>
          <a:solidFill>
            <a:schemeClr val="accent5"/>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262A2C"/>
              </a:solidFill>
              <a:effectLst/>
              <a:uFillTx/>
              <a:latin typeface="+mn-lt"/>
              <a:ea typeface="+mn-ea"/>
              <a:cs typeface="+mn-cs"/>
              <a:sym typeface="Calibri"/>
            </a:endParaRPr>
          </a:p>
        </p:txBody>
      </p:sp>
      <p:sp>
        <p:nvSpPr>
          <p:cNvPr id="164" name="Title and subtitle"/>
          <p:cNvSpPr txBox="1">
            <a:spLocks noGrp="1"/>
          </p:cNvSpPr>
          <p:nvPr>
            <p:ph type="title" hasCustomPrompt="1"/>
          </p:nvPr>
        </p:nvSpPr>
        <p:spPr>
          <a:xfrm>
            <a:off x="1019174" y="550225"/>
            <a:ext cx="10144125" cy="605323"/>
          </a:xfrm>
          <a:prstGeom prst="rect">
            <a:avLst/>
          </a:prstGeom>
        </p:spPr>
        <p:txBody>
          <a:bodyPr anchor="ctr"/>
          <a:lstStyle>
            <a:lvl1pPr>
              <a:defRPr b="0">
                <a:solidFill>
                  <a:schemeClr val="tx2">
                    <a:lumMod val="20000"/>
                    <a:lumOff val="80000"/>
                  </a:schemeClr>
                </a:solidFill>
                <a:latin typeface="Roboto"/>
                <a:ea typeface="Roboto"/>
                <a:cs typeface="Roboto"/>
                <a:sym typeface="Roboto"/>
              </a:defRPr>
            </a:lvl1pPr>
          </a:lstStyle>
          <a:p>
            <a:r>
              <a:rPr dirty="0"/>
              <a:t>Title and subtitle</a:t>
            </a:r>
          </a:p>
        </p:txBody>
      </p:sp>
      <p:sp>
        <p:nvSpPr>
          <p:cNvPr id="165" name="Body Level One…"/>
          <p:cNvSpPr txBox="1">
            <a:spLocks noGrp="1"/>
          </p:cNvSpPr>
          <p:nvPr>
            <p:ph type="body" idx="1"/>
          </p:nvPr>
        </p:nvSpPr>
        <p:spPr>
          <a:xfrm>
            <a:off x="1019173" y="1753038"/>
            <a:ext cx="10144125" cy="3886390"/>
          </a:xfrm>
          <a:prstGeom prst="rect">
            <a:avLst/>
          </a:prstGeom>
        </p:spPr>
        <p:txBody>
          <a:bodyPr/>
          <a:lstStyle>
            <a:lvl1pPr marL="228600" indent="-228600">
              <a:buSzPct val="100000"/>
              <a:buFont typeface="Arial"/>
              <a:buChar char="•"/>
              <a:defRPr sz="2800">
                <a:solidFill>
                  <a:srgbClr val="2D5E97"/>
                </a:solidFill>
                <a:latin typeface="Roboto"/>
                <a:ea typeface="Roboto"/>
                <a:cs typeface="Roboto"/>
                <a:sym typeface="Roboto"/>
              </a:defRPr>
            </a:lvl1pPr>
            <a:lvl2pPr marL="723900" indent="-266700">
              <a:buSzPct val="100000"/>
              <a:buFont typeface="Arial"/>
              <a:buChar char="•"/>
              <a:defRPr sz="2800">
                <a:solidFill>
                  <a:srgbClr val="2D5E97"/>
                </a:solidFill>
                <a:latin typeface="Roboto"/>
                <a:ea typeface="Roboto"/>
                <a:cs typeface="Roboto"/>
                <a:sym typeface="Roboto"/>
              </a:defRPr>
            </a:lvl2pPr>
            <a:lvl3pPr marL="1234438" indent="-320038">
              <a:buSzPct val="100000"/>
              <a:buFont typeface="Arial"/>
              <a:buChar char="•"/>
              <a:defRPr sz="2800">
                <a:solidFill>
                  <a:srgbClr val="2D5E97"/>
                </a:solidFill>
                <a:latin typeface="Roboto"/>
                <a:ea typeface="Roboto"/>
                <a:cs typeface="Roboto"/>
                <a:sym typeface="Roboto"/>
              </a:defRPr>
            </a:lvl3pPr>
            <a:lvl4pPr marL="1727200" indent="-355600">
              <a:buSzPct val="100000"/>
              <a:buFont typeface="Arial"/>
              <a:buChar char="•"/>
              <a:defRPr sz="2800">
                <a:solidFill>
                  <a:srgbClr val="2D5E97"/>
                </a:solidFill>
                <a:latin typeface="Roboto"/>
                <a:ea typeface="Roboto"/>
                <a:cs typeface="Roboto"/>
                <a:sym typeface="Roboto"/>
              </a:defRPr>
            </a:lvl4pPr>
            <a:lvl5pPr marL="2184400" indent="-355600">
              <a:buSzPct val="100000"/>
              <a:buFont typeface="Arial"/>
              <a:buChar char="•"/>
              <a:defRPr sz="2800">
                <a:solidFill>
                  <a:srgbClr val="2D5E97"/>
                </a:solidFill>
                <a:latin typeface="Roboto"/>
                <a:ea typeface="Roboto"/>
                <a:cs typeface="Roboto"/>
                <a:sym typeface="Roboto"/>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4" name="Picture 3">
            <a:extLst>
              <a:ext uri="{FF2B5EF4-FFF2-40B4-BE49-F238E27FC236}">
                <a16:creationId xmlns:a16="http://schemas.microsoft.com/office/drawing/2014/main" id="{AB55CFA2-708B-1322-F10D-19CE2DE87CB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73547" y="6369438"/>
            <a:ext cx="405644" cy="325997"/>
          </a:xfrm>
          <a:prstGeom prst="rect">
            <a:avLst/>
          </a:prstGeom>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reserve="1">
  <p:cSld name="1_Body Printer Friendly">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A5317B-C330-CFE1-AE57-366EC623093F}"/>
              </a:ext>
            </a:extLst>
          </p:cNvPr>
          <p:cNvSpPr/>
          <p:nvPr userDrawn="1"/>
        </p:nvSpPr>
        <p:spPr>
          <a:xfrm>
            <a:off x="0" y="0"/>
            <a:ext cx="12192000" cy="1511559"/>
          </a:xfrm>
          <a:prstGeom prst="rect">
            <a:avLst/>
          </a:prstGeom>
          <a:solidFill>
            <a:schemeClr val="accent5"/>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262A2C"/>
              </a:solidFill>
              <a:effectLst/>
              <a:uFillTx/>
              <a:latin typeface="+mn-lt"/>
              <a:ea typeface="+mn-ea"/>
              <a:cs typeface="+mn-cs"/>
              <a:sym typeface="Calibri"/>
            </a:endParaRPr>
          </a:p>
        </p:txBody>
      </p:sp>
      <p:sp>
        <p:nvSpPr>
          <p:cNvPr id="164" name="Title and subtitle"/>
          <p:cNvSpPr txBox="1">
            <a:spLocks noGrp="1"/>
          </p:cNvSpPr>
          <p:nvPr>
            <p:ph type="title" hasCustomPrompt="1"/>
          </p:nvPr>
        </p:nvSpPr>
        <p:spPr>
          <a:xfrm>
            <a:off x="1019174" y="550225"/>
            <a:ext cx="10144125" cy="605323"/>
          </a:xfrm>
          <a:prstGeom prst="rect">
            <a:avLst/>
          </a:prstGeom>
        </p:spPr>
        <p:txBody>
          <a:bodyPr anchor="ctr"/>
          <a:lstStyle>
            <a:lvl1pPr>
              <a:defRPr b="0">
                <a:solidFill>
                  <a:schemeClr val="tx2">
                    <a:lumMod val="20000"/>
                    <a:lumOff val="80000"/>
                  </a:schemeClr>
                </a:solidFill>
                <a:latin typeface="Roboto"/>
                <a:ea typeface="Roboto"/>
                <a:cs typeface="Roboto"/>
                <a:sym typeface="Roboto"/>
              </a:defRPr>
            </a:lvl1pPr>
          </a:lstStyle>
          <a:p>
            <a:r>
              <a:rPr dirty="0"/>
              <a:t>Title and subtitle</a:t>
            </a:r>
          </a:p>
        </p:txBody>
      </p:sp>
      <p:sp>
        <p:nvSpPr>
          <p:cNvPr id="165" name="Body Level One…"/>
          <p:cNvSpPr txBox="1">
            <a:spLocks noGrp="1"/>
          </p:cNvSpPr>
          <p:nvPr>
            <p:ph type="body" idx="1"/>
          </p:nvPr>
        </p:nvSpPr>
        <p:spPr>
          <a:xfrm>
            <a:off x="1019173" y="1753038"/>
            <a:ext cx="10144125" cy="3886390"/>
          </a:xfrm>
          <a:prstGeom prst="rect">
            <a:avLst/>
          </a:prstGeom>
        </p:spPr>
        <p:txBody>
          <a:bodyPr/>
          <a:lstStyle>
            <a:lvl1pPr marL="228600" indent="-228600">
              <a:buSzPct val="100000"/>
              <a:buFont typeface="Arial"/>
              <a:buChar char="•"/>
              <a:defRPr sz="2800">
                <a:solidFill>
                  <a:srgbClr val="2D5E97"/>
                </a:solidFill>
                <a:latin typeface="Roboto"/>
                <a:ea typeface="Roboto"/>
                <a:cs typeface="Roboto"/>
                <a:sym typeface="Roboto"/>
              </a:defRPr>
            </a:lvl1pPr>
            <a:lvl2pPr marL="723900" indent="-266700">
              <a:buSzPct val="100000"/>
              <a:buFont typeface="Arial"/>
              <a:buChar char="•"/>
              <a:defRPr sz="2800">
                <a:solidFill>
                  <a:srgbClr val="2D5E97"/>
                </a:solidFill>
                <a:latin typeface="Roboto"/>
                <a:ea typeface="Roboto"/>
                <a:cs typeface="Roboto"/>
                <a:sym typeface="Roboto"/>
              </a:defRPr>
            </a:lvl2pPr>
            <a:lvl3pPr marL="1234438" indent="-320038">
              <a:buSzPct val="100000"/>
              <a:buFont typeface="Arial"/>
              <a:buChar char="•"/>
              <a:defRPr sz="2800">
                <a:solidFill>
                  <a:srgbClr val="2D5E97"/>
                </a:solidFill>
                <a:latin typeface="Roboto"/>
                <a:ea typeface="Roboto"/>
                <a:cs typeface="Roboto"/>
                <a:sym typeface="Roboto"/>
              </a:defRPr>
            </a:lvl3pPr>
            <a:lvl4pPr marL="1727200" indent="-355600">
              <a:buSzPct val="100000"/>
              <a:buFont typeface="Arial"/>
              <a:buChar char="•"/>
              <a:defRPr sz="2800">
                <a:solidFill>
                  <a:srgbClr val="2D5E97"/>
                </a:solidFill>
                <a:latin typeface="Roboto"/>
                <a:ea typeface="Roboto"/>
                <a:cs typeface="Roboto"/>
                <a:sym typeface="Roboto"/>
              </a:defRPr>
            </a:lvl4pPr>
            <a:lvl5pPr marL="2184400" indent="-355600">
              <a:buSzPct val="100000"/>
              <a:buFont typeface="Arial"/>
              <a:buChar char="•"/>
              <a:defRPr sz="2800">
                <a:solidFill>
                  <a:srgbClr val="2D5E97"/>
                </a:solidFill>
                <a:latin typeface="Roboto"/>
                <a:ea typeface="Roboto"/>
                <a:cs typeface="Roboto"/>
                <a:sym typeface="Roboto"/>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4" name="Picture 3">
            <a:extLst>
              <a:ext uri="{FF2B5EF4-FFF2-40B4-BE49-F238E27FC236}">
                <a16:creationId xmlns:a16="http://schemas.microsoft.com/office/drawing/2014/main" id="{AB55CFA2-708B-1322-F10D-19CE2DE87CB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73547" y="6369438"/>
            <a:ext cx="405644" cy="325997"/>
          </a:xfrm>
          <a:prstGeom prst="rect">
            <a:avLst/>
          </a:prstGeom>
        </p:spPr>
      </p:pic>
    </p:spTree>
    <p:extLst>
      <p:ext uri="{BB962C8B-B14F-4D97-AF65-F5344CB8AC3E}">
        <p14:creationId xmlns:p14="http://schemas.microsoft.com/office/powerpoint/2010/main" val="182854053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ver B">
    <p:bg>
      <p:bgPr>
        <a:solidFill>
          <a:schemeClr val="tx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EB5942-B1F2-B0DB-E839-29EF86FEC59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rot="10800000">
            <a:off x="3717" y="0"/>
            <a:ext cx="12192001" cy="6858000"/>
          </a:xfrm>
          <a:prstGeom prst="rect">
            <a:avLst/>
          </a:prstGeom>
        </p:spPr>
      </p:pic>
      <p:pic>
        <p:nvPicPr>
          <p:cNvPr id="8" name="Picture 7">
            <a:extLst>
              <a:ext uri="{FF2B5EF4-FFF2-40B4-BE49-F238E27FC236}">
                <a16:creationId xmlns:a16="http://schemas.microsoft.com/office/drawing/2014/main" id="{7710272E-9D15-FF5D-6731-B3FC37D0B682}"/>
              </a:ext>
            </a:extLst>
          </p:cNvPr>
          <p:cNvPicPr>
            <a:picLocks noChangeAspect="1"/>
          </p:cNvPicPr>
          <p:nvPr userDrawn="1"/>
        </p:nvPicPr>
        <p:blipFill>
          <a:blip r:embed="rId3" cstate="screen">
            <a:extLst>
              <a:ext uri="{28A0092B-C50C-407E-A947-70E740481C1C}">
                <a14:useLocalDpi xmlns:a14="http://schemas.microsoft.com/office/drawing/2010/main"/>
              </a:ext>
            </a:extLst>
          </a:blip>
          <a:srcRect t="-125"/>
          <a:stretch/>
        </p:blipFill>
        <p:spPr>
          <a:xfrm>
            <a:off x="0" y="0"/>
            <a:ext cx="10825887" cy="6858000"/>
          </a:xfrm>
          <a:prstGeom prst="rect">
            <a:avLst/>
          </a:prstGeom>
        </p:spPr>
      </p:pic>
      <p:pic>
        <p:nvPicPr>
          <p:cNvPr id="4" name="Picture 3" descr="A black and white logo&#10;&#10;AI-generated content may be incorrect.">
            <a:extLst>
              <a:ext uri="{FF2B5EF4-FFF2-40B4-BE49-F238E27FC236}">
                <a16:creationId xmlns:a16="http://schemas.microsoft.com/office/drawing/2014/main" id="{2F087DDF-8432-3222-A31D-B0ADF4ABF39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43119" y="1071685"/>
            <a:ext cx="4497910" cy="979488"/>
          </a:xfrm>
          <a:prstGeom prst="rect">
            <a:avLst/>
          </a:prstGeom>
        </p:spPr>
      </p:pic>
      <p:pic>
        <p:nvPicPr>
          <p:cNvPr id="16" name="Picture 15" descr="A black and white logo&#10;&#10;AI-generated content may be incorrect.">
            <a:extLst>
              <a:ext uri="{FF2B5EF4-FFF2-40B4-BE49-F238E27FC236}">
                <a16:creationId xmlns:a16="http://schemas.microsoft.com/office/drawing/2014/main" id="{10E065DD-DE6B-A558-8C3D-74B360AC437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095" y="5487457"/>
            <a:ext cx="1014143" cy="1080957"/>
          </a:xfrm>
          <a:prstGeom prst="rect">
            <a:avLst/>
          </a:prstGeom>
        </p:spPr>
      </p:pic>
    </p:spTree>
    <p:extLst>
      <p:ext uri="{BB962C8B-B14F-4D97-AF65-F5344CB8AC3E}">
        <p14:creationId xmlns:p14="http://schemas.microsoft.com/office/powerpoint/2010/main" val="3965489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BA580-D9A8-C040-8FA1-7201DD8960AF}"/>
              </a:ext>
            </a:extLst>
          </p:cNvPr>
          <p:cNvSpPr>
            <a:spLocks noGrp="1"/>
          </p:cNvSpPr>
          <p:nvPr>
            <p:ph type="title" hasCustomPrompt="1"/>
          </p:nvPr>
        </p:nvSpPr>
        <p:spPr>
          <a:xfrm>
            <a:off x="1018800" y="681038"/>
            <a:ext cx="10144125" cy="605322"/>
          </a:xfrm>
        </p:spPr>
        <p:txBody>
          <a:bodyPr/>
          <a:lstStyle>
            <a:lvl1pPr>
              <a:defRPr>
                <a:solidFill>
                  <a:schemeClr val="accent1"/>
                </a:solidFill>
              </a:defRPr>
            </a:lvl1pPr>
          </a:lstStyle>
          <a:p>
            <a:r>
              <a:rPr lang="en-GB"/>
              <a:t>Title and content</a:t>
            </a:r>
            <a:endParaRPr lang="en-US"/>
          </a:p>
        </p:txBody>
      </p:sp>
      <p:sp>
        <p:nvSpPr>
          <p:cNvPr id="5" name="Footer Placeholder 4">
            <a:extLst>
              <a:ext uri="{FF2B5EF4-FFF2-40B4-BE49-F238E27FC236}">
                <a16:creationId xmlns:a16="http://schemas.microsoft.com/office/drawing/2014/main" id="{4E88A95A-5FD6-3545-9A46-A24C310EEB3A}"/>
              </a:ext>
            </a:extLst>
          </p:cNvPr>
          <p:cNvSpPr>
            <a:spLocks noGrp="1"/>
          </p:cNvSpPr>
          <p:nvPr>
            <p:ph type="ftr" sz="quarter" idx="11"/>
          </p:nvPr>
        </p:nvSpPr>
        <p:spPr>
          <a:xfrm>
            <a:off x="1676400" y="6375853"/>
            <a:ext cx="4114800" cy="365125"/>
          </a:xfrm>
        </p:spPr>
        <p:txBody>
          <a:bodyPr/>
          <a:lstStyle/>
          <a:p>
            <a:r>
              <a:rPr lang="en-US" dirty="0"/>
              <a:t>Document title goes here</a:t>
            </a:r>
          </a:p>
        </p:txBody>
      </p:sp>
      <p:sp>
        <p:nvSpPr>
          <p:cNvPr id="6" name="Slide Number Placeholder 5">
            <a:extLst>
              <a:ext uri="{FF2B5EF4-FFF2-40B4-BE49-F238E27FC236}">
                <a16:creationId xmlns:a16="http://schemas.microsoft.com/office/drawing/2014/main" id="{DBDBA367-3CEA-7347-BF73-2F85E38FB8B1}"/>
              </a:ext>
            </a:extLst>
          </p:cNvPr>
          <p:cNvSpPr>
            <a:spLocks noGrp="1"/>
          </p:cNvSpPr>
          <p:nvPr>
            <p:ph type="sldNum" sz="quarter" idx="12"/>
          </p:nvPr>
        </p:nvSpPr>
        <p:spPr>
          <a:xfrm>
            <a:off x="1019175" y="6375853"/>
            <a:ext cx="571500" cy="365125"/>
          </a:xfrm>
        </p:spPr>
        <p:txBody>
          <a:bodyPr/>
          <a:lstStyle/>
          <a:p>
            <a:fld id="{1F1F2A93-2E12-1342-BDAB-8FA15E887E4E}" type="slidenum">
              <a:rPr lang="en-US" smtClean="0"/>
              <a:t>‹#›</a:t>
            </a:fld>
            <a:endParaRPr lang="en-US" dirty="0"/>
          </a:p>
        </p:txBody>
      </p:sp>
      <p:sp>
        <p:nvSpPr>
          <p:cNvPr id="16" name="Content Placeholder 2">
            <a:extLst>
              <a:ext uri="{FF2B5EF4-FFF2-40B4-BE49-F238E27FC236}">
                <a16:creationId xmlns:a16="http://schemas.microsoft.com/office/drawing/2014/main" id="{CAFCD7EF-00CC-9646-9537-E77E1AE2B8F5}"/>
              </a:ext>
            </a:extLst>
          </p:cNvPr>
          <p:cNvSpPr>
            <a:spLocks noGrp="1"/>
          </p:cNvSpPr>
          <p:nvPr>
            <p:ph idx="1"/>
          </p:nvPr>
        </p:nvSpPr>
        <p:spPr>
          <a:xfrm>
            <a:off x="1019175" y="2134800"/>
            <a:ext cx="10144125" cy="38863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138DB20-0AC0-A92E-1C95-4DD41CF7C14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rot="10800000">
            <a:off x="3714" y="0"/>
            <a:ext cx="12192001" cy="437554"/>
          </a:xfrm>
          <a:prstGeom prst="rect">
            <a:avLst/>
          </a:prstGeom>
        </p:spPr>
      </p:pic>
      <p:pic>
        <p:nvPicPr>
          <p:cNvPr id="10" name="Picture 9" descr="A black and white logo&#10;&#10;AI-generated content may be incorrect.">
            <a:extLst>
              <a:ext uri="{FF2B5EF4-FFF2-40B4-BE49-F238E27FC236}">
                <a16:creationId xmlns:a16="http://schemas.microsoft.com/office/drawing/2014/main" id="{C33B73AB-C1B4-4BDF-55D9-0B3CC58E8A6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13183" y="112340"/>
            <a:ext cx="1066007" cy="232139"/>
          </a:xfrm>
          <a:prstGeom prst="rect">
            <a:avLst/>
          </a:prstGeom>
        </p:spPr>
      </p:pic>
      <p:pic>
        <p:nvPicPr>
          <p:cNvPr id="3" name="Picture 2">
            <a:extLst>
              <a:ext uri="{FF2B5EF4-FFF2-40B4-BE49-F238E27FC236}">
                <a16:creationId xmlns:a16="http://schemas.microsoft.com/office/drawing/2014/main" id="{80022F00-27CE-7B68-B0B9-05E09278205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1373547" y="6279986"/>
            <a:ext cx="405644" cy="325997"/>
          </a:xfrm>
          <a:prstGeom prst="rect">
            <a:avLst/>
          </a:prstGeom>
        </p:spPr>
      </p:pic>
    </p:spTree>
    <p:extLst>
      <p:ext uri="{BB962C8B-B14F-4D97-AF65-F5344CB8AC3E}">
        <p14:creationId xmlns:p14="http://schemas.microsoft.com/office/powerpoint/2010/main" val="2036425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over B">
    <p:bg>
      <p:bgPr>
        <a:solidFill>
          <a:schemeClr val="tx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EB5942-B1F2-B0DB-E839-29EF86FEC59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rot="10800000">
            <a:off x="3717" y="0"/>
            <a:ext cx="12192001" cy="6858000"/>
          </a:xfrm>
          <a:prstGeom prst="rect">
            <a:avLst/>
          </a:prstGeom>
        </p:spPr>
      </p:pic>
      <p:pic>
        <p:nvPicPr>
          <p:cNvPr id="8" name="Picture 7">
            <a:extLst>
              <a:ext uri="{FF2B5EF4-FFF2-40B4-BE49-F238E27FC236}">
                <a16:creationId xmlns:a16="http://schemas.microsoft.com/office/drawing/2014/main" id="{7710272E-9D15-FF5D-6731-B3FC37D0B682}"/>
              </a:ext>
            </a:extLst>
          </p:cNvPr>
          <p:cNvPicPr>
            <a:picLocks noChangeAspect="1"/>
          </p:cNvPicPr>
          <p:nvPr userDrawn="1"/>
        </p:nvPicPr>
        <p:blipFill>
          <a:blip r:embed="rId3" cstate="screen">
            <a:extLst>
              <a:ext uri="{28A0092B-C50C-407E-A947-70E740481C1C}">
                <a14:useLocalDpi xmlns:a14="http://schemas.microsoft.com/office/drawing/2010/main"/>
              </a:ext>
            </a:extLst>
          </a:blip>
          <a:srcRect t="-125"/>
          <a:stretch/>
        </p:blipFill>
        <p:spPr>
          <a:xfrm>
            <a:off x="0" y="0"/>
            <a:ext cx="10825887" cy="6858000"/>
          </a:xfrm>
          <a:prstGeom prst="rect">
            <a:avLst/>
          </a:prstGeom>
        </p:spPr>
      </p:pic>
      <p:sp>
        <p:nvSpPr>
          <p:cNvPr id="3" name="Title 1">
            <a:extLst>
              <a:ext uri="{FF2B5EF4-FFF2-40B4-BE49-F238E27FC236}">
                <a16:creationId xmlns:a16="http://schemas.microsoft.com/office/drawing/2014/main" id="{830E60FC-2AB4-26E0-422A-7DFC5682E47C}"/>
              </a:ext>
            </a:extLst>
          </p:cNvPr>
          <p:cNvSpPr>
            <a:spLocks noGrp="1"/>
          </p:cNvSpPr>
          <p:nvPr>
            <p:ph type="title" hasCustomPrompt="1"/>
          </p:nvPr>
        </p:nvSpPr>
        <p:spPr>
          <a:xfrm rot="20985934">
            <a:off x="2312287" y="2839511"/>
            <a:ext cx="7567426" cy="741192"/>
          </a:xfrm>
        </p:spPr>
        <p:txBody>
          <a:bodyPr lIns="0" tIns="0" rIns="0" bIns="0" anchor="ctr" anchorCtr="0"/>
          <a:lstStyle>
            <a:lvl1pPr algn="r">
              <a:defRPr b="1">
                <a:solidFill>
                  <a:schemeClr val="bg1"/>
                </a:solidFill>
              </a:defRPr>
            </a:lvl1pPr>
          </a:lstStyle>
          <a:p>
            <a:r>
              <a:rPr lang="en-GB"/>
              <a:t>Click to edit Awards Document title</a:t>
            </a:r>
            <a:endParaRPr lang="en-US"/>
          </a:p>
        </p:txBody>
      </p:sp>
      <p:pic>
        <p:nvPicPr>
          <p:cNvPr id="9" name="Picture 8" descr="A black and white logo&#10;&#10;AI-generated content may be incorrect.">
            <a:extLst>
              <a:ext uri="{FF2B5EF4-FFF2-40B4-BE49-F238E27FC236}">
                <a16:creationId xmlns:a16="http://schemas.microsoft.com/office/drawing/2014/main" id="{A17CA27A-660A-6A83-0A77-4E7D3E13A5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21103" y="325700"/>
            <a:ext cx="1723601" cy="375340"/>
          </a:xfrm>
          <a:prstGeom prst="rect">
            <a:avLst/>
          </a:prstGeom>
        </p:spPr>
      </p:pic>
      <p:pic>
        <p:nvPicPr>
          <p:cNvPr id="4" name="pm society logo.png" descr="pm society logo.png">
            <a:extLst>
              <a:ext uri="{FF2B5EF4-FFF2-40B4-BE49-F238E27FC236}">
                <a16:creationId xmlns:a16="http://schemas.microsoft.com/office/drawing/2014/main" id="{7E7D188B-62FF-A6E0-3791-DF31D537349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560478" y="6347321"/>
            <a:ext cx="412860" cy="332547"/>
          </a:xfrm>
          <a:prstGeom prst="rect">
            <a:avLst/>
          </a:prstGeom>
          <a:ln w="12700">
            <a:miter lim="400000"/>
          </a:ln>
        </p:spPr>
      </p:pic>
    </p:spTree>
    <p:extLst>
      <p:ext uri="{BB962C8B-B14F-4D97-AF65-F5344CB8AC3E}">
        <p14:creationId xmlns:p14="http://schemas.microsoft.com/office/powerpoint/2010/main" val="3937863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65F9C"/>
        </a:solidFill>
        <a:effectLst/>
      </p:bgPr>
    </p:bg>
    <p:spTree>
      <p:nvGrpSpPr>
        <p:cNvPr id="1" name=""/>
        <p:cNvGrpSpPr/>
        <p:nvPr/>
      </p:nvGrpSpPr>
      <p:grpSpPr>
        <a:xfrm>
          <a:off x="0" y="0"/>
          <a:ext cx="0" cy="0"/>
          <a:chOff x="0" y="0"/>
          <a:chExt cx="0" cy="0"/>
        </a:xfrm>
      </p:grpSpPr>
      <p:pic>
        <p:nvPicPr>
          <p:cNvPr id="2" name="PMS logo 2025.png" descr="PMS logo 2025.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752847" y="1498579"/>
            <a:ext cx="1867919" cy="1805937"/>
          </a:xfrm>
          <a:prstGeom prst="rect">
            <a:avLst/>
          </a:prstGeom>
          <a:ln w="12700">
            <a:miter lim="400000"/>
          </a:ln>
        </p:spPr>
      </p:pic>
      <p:sp>
        <p:nvSpPr>
          <p:cNvPr id="3" name="Click to edit Document title"/>
          <p:cNvSpPr txBox="1">
            <a:spLocks noGrp="1"/>
          </p:cNvSpPr>
          <p:nvPr>
            <p:ph type="title" hasCustomPrompt="1"/>
          </p:nvPr>
        </p:nvSpPr>
        <p:spPr>
          <a:xfrm>
            <a:off x="1765547" y="3270367"/>
            <a:ext cx="10144126" cy="16282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normAutofit/>
          </a:bodyPr>
          <a:lstStyle/>
          <a:p>
            <a:r>
              <a:t>Click to edit Document title</a:t>
            </a:r>
          </a:p>
        </p:txBody>
      </p:sp>
      <p:sp>
        <p:nvSpPr>
          <p:cNvPr id="4" name="Body Level One…"/>
          <p:cNvSpPr txBox="1">
            <a:spLocks noGrp="1"/>
          </p:cNvSpPr>
          <p:nvPr>
            <p:ph type="body" idx="1" hasCustomPrompt="1"/>
          </p:nvPr>
        </p:nvSpPr>
        <p:spPr>
          <a:xfrm>
            <a:off x="1765547" y="5045595"/>
            <a:ext cx="10144126" cy="16282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Speaker Name</a:t>
            </a:r>
          </a:p>
          <a:p>
            <a:pPr lvl="1"/>
            <a:endParaRPr/>
          </a:p>
          <a:p>
            <a:pPr lvl="2"/>
            <a:endParaRPr/>
          </a:p>
          <a:p>
            <a:pPr lvl="3"/>
            <a:endParaRPr/>
          </a:p>
          <a:p>
            <a:pPr lvl="4"/>
            <a:endParaRPr/>
          </a:p>
        </p:txBody>
      </p:sp>
    </p:spTree>
  </p:cSld>
  <p:clrMap bg1="lt1" tx1="dk1" bg2="lt2" tx2="dk2" accent1="accent1" accent2="accent2" accent3="accent3" accent4="accent4" accent5="accent5" accent6="accent6" hlink="hlink" folHlink="folHlink"/>
  <p:sldLayoutIdLst>
    <p:sldLayoutId id="2147483651" r:id="rId1"/>
    <p:sldLayoutId id="2147483660" r:id="rId2"/>
    <p:sldLayoutId id="2147483666" r:id="rId3"/>
    <p:sldLayoutId id="2147483670" r:id="rId4"/>
    <p:sldLayoutId id="2147483667" r:id="rId5"/>
    <p:sldLayoutId id="2147483668" r:id="rId6"/>
    <p:sldLayoutId id="2147483669" r:id="rId7"/>
  </p:sldLayoutIdLst>
  <p:transition spd="med"/>
  <p:txStyles>
    <p:titleStyle>
      <a:lvl1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FFFFFF"/>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FFFFFF"/>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FFFFFF"/>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FFFFFF"/>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FFFFFF"/>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FFFFFF"/>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FFFFFF"/>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FFFFFF"/>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FFFFFF"/>
          </a:solidFill>
          <a:uFillTx/>
          <a:latin typeface="Arial"/>
          <a:ea typeface="Arial"/>
          <a:cs typeface="Arial"/>
          <a:sym typeface="Arial"/>
        </a:defRPr>
      </a:lvl9pPr>
    </p:titleStyle>
    <p:bodyStyle>
      <a:lvl1pPr marL="0" marR="0" indent="0" algn="l" defTabSz="914400" rtl="0" latinLnBrk="0">
        <a:lnSpc>
          <a:spcPct val="90000"/>
        </a:lnSpc>
        <a:spcBef>
          <a:spcPts val="1000"/>
        </a:spcBef>
        <a:spcAft>
          <a:spcPts val="0"/>
        </a:spcAft>
        <a:buClrTx/>
        <a:buSzTx/>
        <a:buFontTx/>
        <a:buNone/>
        <a:tabLst/>
        <a:defRPr sz="2000" b="0" i="0" u="none" strike="noStrike" cap="none" spc="0" baseline="0">
          <a:solidFill>
            <a:srgbClr val="FFFFFF"/>
          </a:solidFill>
          <a:uFillTx/>
          <a:latin typeface="Arial"/>
          <a:ea typeface="Arial"/>
          <a:cs typeface="Arial"/>
          <a:sym typeface="Arial"/>
        </a:defRPr>
      </a:lvl1pPr>
      <a:lvl2pPr marL="0" marR="0" indent="0" algn="l" defTabSz="914400" rtl="0" latinLnBrk="0">
        <a:lnSpc>
          <a:spcPct val="90000"/>
        </a:lnSpc>
        <a:spcBef>
          <a:spcPts val="1000"/>
        </a:spcBef>
        <a:spcAft>
          <a:spcPts val="0"/>
        </a:spcAft>
        <a:buClrTx/>
        <a:buSzTx/>
        <a:buFontTx/>
        <a:buNone/>
        <a:tabLst/>
        <a:defRPr sz="2000" b="0" i="0" u="none" strike="noStrike" cap="none" spc="0" baseline="0">
          <a:solidFill>
            <a:srgbClr val="FFFFFF"/>
          </a:solidFill>
          <a:uFillTx/>
          <a:latin typeface="Arial"/>
          <a:ea typeface="Arial"/>
          <a:cs typeface="Arial"/>
          <a:sym typeface="Arial"/>
        </a:defRPr>
      </a:lvl2pPr>
      <a:lvl3pPr marL="0" marR="0" indent="0" algn="l" defTabSz="914400" rtl="0" latinLnBrk="0">
        <a:lnSpc>
          <a:spcPct val="90000"/>
        </a:lnSpc>
        <a:spcBef>
          <a:spcPts val="1000"/>
        </a:spcBef>
        <a:spcAft>
          <a:spcPts val="0"/>
        </a:spcAft>
        <a:buClrTx/>
        <a:buSzTx/>
        <a:buFontTx/>
        <a:buNone/>
        <a:tabLst/>
        <a:defRPr sz="2000" b="0" i="0" u="none" strike="noStrike" cap="none" spc="0" baseline="0">
          <a:solidFill>
            <a:srgbClr val="FFFFFF"/>
          </a:solidFill>
          <a:uFillTx/>
          <a:latin typeface="Arial"/>
          <a:ea typeface="Arial"/>
          <a:cs typeface="Arial"/>
          <a:sym typeface="Arial"/>
        </a:defRPr>
      </a:lvl3pPr>
      <a:lvl4pPr marL="0" marR="0" indent="0" algn="l" defTabSz="914400" rtl="0" latinLnBrk="0">
        <a:lnSpc>
          <a:spcPct val="90000"/>
        </a:lnSpc>
        <a:spcBef>
          <a:spcPts val="1000"/>
        </a:spcBef>
        <a:spcAft>
          <a:spcPts val="0"/>
        </a:spcAft>
        <a:buClrTx/>
        <a:buSzTx/>
        <a:buFontTx/>
        <a:buNone/>
        <a:tabLst/>
        <a:defRPr sz="2000" b="0" i="0" u="none" strike="noStrike" cap="none" spc="0" baseline="0">
          <a:solidFill>
            <a:srgbClr val="FFFFFF"/>
          </a:solidFill>
          <a:uFillTx/>
          <a:latin typeface="Arial"/>
          <a:ea typeface="Arial"/>
          <a:cs typeface="Arial"/>
          <a:sym typeface="Arial"/>
        </a:defRPr>
      </a:lvl4pPr>
      <a:lvl5pPr marL="0" marR="0" indent="0" algn="l" defTabSz="914400" rtl="0" latinLnBrk="0">
        <a:lnSpc>
          <a:spcPct val="90000"/>
        </a:lnSpc>
        <a:spcBef>
          <a:spcPts val="1000"/>
        </a:spcBef>
        <a:spcAft>
          <a:spcPts val="0"/>
        </a:spcAft>
        <a:buClrTx/>
        <a:buSzTx/>
        <a:buFontTx/>
        <a:buNone/>
        <a:tabLst/>
        <a:defRPr sz="2000" b="0" i="0" u="none" strike="noStrike" cap="none" spc="0" baseline="0">
          <a:solidFill>
            <a:srgbClr val="FFFFFF"/>
          </a:solidFill>
          <a:uFillTx/>
          <a:latin typeface="Arial"/>
          <a:ea typeface="Arial"/>
          <a:cs typeface="Arial"/>
          <a:sym typeface="Arial"/>
        </a:defRPr>
      </a:lvl5pPr>
      <a:lvl6pPr marL="2540000" marR="0" indent="-254000" algn="l" defTabSz="914400" rtl="0" latinLnBrk="0">
        <a:lnSpc>
          <a:spcPct val="90000"/>
        </a:lnSpc>
        <a:spcBef>
          <a:spcPts val="1000"/>
        </a:spcBef>
        <a:spcAft>
          <a:spcPts val="0"/>
        </a:spcAft>
        <a:buClrTx/>
        <a:buSzPct val="100000"/>
        <a:buFontTx/>
        <a:buChar char="•"/>
        <a:tabLst/>
        <a:defRPr sz="2000" b="0" i="0" u="none" strike="noStrike" cap="none" spc="0" baseline="0">
          <a:solidFill>
            <a:srgbClr val="FFFFFF"/>
          </a:solidFill>
          <a:uFillTx/>
          <a:latin typeface="Arial"/>
          <a:ea typeface="Arial"/>
          <a:cs typeface="Arial"/>
          <a:sym typeface="Arial"/>
        </a:defRPr>
      </a:lvl6pPr>
      <a:lvl7pPr marL="2997200" marR="0" indent="-254000" algn="l" defTabSz="914400" rtl="0" latinLnBrk="0">
        <a:lnSpc>
          <a:spcPct val="90000"/>
        </a:lnSpc>
        <a:spcBef>
          <a:spcPts val="1000"/>
        </a:spcBef>
        <a:spcAft>
          <a:spcPts val="0"/>
        </a:spcAft>
        <a:buClrTx/>
        <a:buSzPct val="100000"/>
        <a:buFontTx/>
        <a:buChar char="•"/>
        <a:tabLst/>
        <a:defRPr sz="2000" b="0" i="0" u="none" strike="noStrike" cap="none" spc="0" baseline="0">
          <a:solidFill>
            <a:srgbClr val="FFFFFF"/>
          </a:solidFill>
          <a:uFillTx/>
          <a:latin typeface="Arial"/>
          <a:ea typeface="Arial"/>
          <a:cs typeface="Arial"/>
          <a:sym typeface="Arial"/>
        </a:defRPr>
      </a:lvl7pPr>
      <a:lvl8pPr marL="3454400" marR="0" indent="-254000" algn="l" defTabSz="914400" rtl="0" latinLnBrk="0">
        <a:lnSpc>
          <a:spcPct val="90000"/>
        </a:lnSpc>
        <a:spcBef>
          <a:spcPts val="1000"/>
        </a:spcBef>
        <a:spcAft>
          <a:spcPts val="0"/>
        </a:spcAft>
        <a:buClrTx/>
        <a:buSzPct val="100000"/>
        <a:buFontTx/>
        <a:buChar char="•"/>
        <a:tabLst/>
        <a:defRPr sz="2000" b="0" i="0" u="none" strike="noStrike" cap="none" spc="0" baseline="0">
          <a:solidFill>
            <a:srgbClr val="FFFFFF"/>
          </a:solidFill>
          <a:uFillTx/>
          <a:latin typeface="Arial"/>
          <a:ea typeface="Arial"/>
          <a:cs typeface="Arial"/>
          <a:sym typeface="Arial"/>
        </a:defRPr>
      </a:lvl8pPr>
      <a:lvl9pPr marL="3911600" marR="0" indent="-254000" algn="l" defTabSz="914400" rtl="0" latinLnBrk="0">
        <a:lnSpc>
          <a:spcPct val="90000"/>
        </a:lnSpc>
        <a:spcBef>
          <a:spcPts val="1000"/>
        </a:spcBef>
        <a:spcAft>
          <a:spcPts val="0"/>
        </a:spcAft>
        <a:buClrTx/>
        <a:buSzPct val="100000"/>
        <a:buFontTx/>
        <a:buChar char="•"/>
        <a:tabLst/>
        <a:defRPr sz="2000" b="0" i="0" u="none" strike="noStrike" cap="none" spc="0" baseline="0">
          <a:solidFill>
            <a:srgbClr val="FFFFFF"/>
          </a:solidFill>
          <a:uFillTx/>
          <a:latin typeface="Arial"/>
          <a:ea typeface="Arial"/>
          <a:cs typeface="Arial"/>
          <a:sym typeface="Arial"/>
        </a:defRPr>
      </a:lvl9pPr>
    </p:bodyStyle>
    <p:otherStyle>
      <a:lvl1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16.png"/><Relationship Id="rId2" Type="http://schemas.openxmlformats.org/officeDocument/2006/relationships/hyperlink" Target="mailto:Jenny@pmsociety.org.uk" TargetMode="External"/><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85BB8F3-C4A2-7442-8314-E926CFC95B4D}"/>
              </a:ext>
            </a:extLst>
          </p:cNvPr>
          <p:cNvSpPr>
            <a:spLocks noGrp="1"/>
          </p:cNvSpPr>
          <p:nvPr>
            <p:ph idx="4294967295"/>
          </p:nvPr>
        </p:nvSpPr>
        <p:spPr>
          <a:xfrm rot="20994454">
            <a:off x="2980216" y="3275010"/>
            <a:ext cx="6566108" cy="501317"/>
          </a:xfrm>
        </p:spPr>
        <p:txBody>
          <a:bodyPr vert="horz" lIns="0" tIns="0" rIns="0" bIns="0" rtlCol="0" anchor="t">
            <a:noAutofit/>
          </a:bodyPr>
          <a:lstStyle/>
          <a:p>
            <a:pPr marL="0" indent="0" algn="r">
              <a:buNone/>
            </a:pPr>
            <a:r>
              <a:rPr lang="en-US" sz="2400" dirty="0">
                <a:latin typeface="Roboto" panose="02000000000000000000" pitchFamily="2" charset="0"/>
                <a:ea typeface="Roboto" panose="02000000000000000000" pitchFamily="2" charset="0"/>
                <a:cs typeface="Roboto Light"/>
              </a:rPr>
              <a:t>LAUNCH WEBINAR Tuesday 1</a:t>
            </a:r>
            <a:r>
              <a:rPr lang="en-US" sz="2400" baseline="30000" dirty="0">
                <a:latin typeface="Roboto" panose="02000000000000000000" pitchFamily="2" charset="0"/>
                <a:ea typeface="Roboto" panose="02000000000000000000" pitchFamily="2" charset="0"/>
                <a:cs typeface="Roboto Light"/>
              </a:rPr>
              <a:t>st</a:t>
            </a:r>
            <a:r>
              <a:rPr lang="en-US" sz="2400" dirty="0">
                <a:latin typeface="Roboto" panose="02000000000000000000" pitchFamily="2" charset="0"/>
                <a:ea typeface="Roboto" panose="02000000000000000000" pitchFamily="2" charset="0"/>
                <a:cs typeface="Roboto Light"/>
              </a:rPr>
              <a:t> April – 11 am</a:t>
            </a:r>
            <a:endParaRPr lang="en-US" sz="24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529229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EB732-7753-E9B3-1FCC-016E73FFA2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C29E89-57FE-1194-2B4F-9E92EE21EDFE}"/>
              </a:ext>
            </a:extLst>
          </p:cNvPr>
          <p:cNvSpPr>
            <a:spLocks noGrp="1"/>
          </p:cNvSpPr>
          <p:nvPr>
            <p:ph type="title"/>
          </p:nvPr>
        </p:nvSpPr>
        <p:spPr>
          <a:xfrm rot="20985934">
            <a:off x="2312287" y="2892094"/>
            <a:ext cx="7567426" cy="741192"/>
          </a:xfrm>
        </p:spPr>
        <p:txBody>
          <a:bodyPr>
            <a:noAutofit/>
          </a:bodyPr>
          <a:lstStyle/>
          <a:p>
            <a:r>
              <a:rPr lang="en-US" sz="2800" b="0" dirty="0">
                <a:solidFill>
                  <a:srgbClr val="FFFFFF"/>
                </a:solidFill>
                <a:latin typeface="Roboto" panose="02000000000000000000" pitchFamily="2" charset="0"/>
                <a:ea typeface="Roboto" panose="02000000000000000000" pitchFamily="2" charset="0"/>
              </a:rPr>
              <a:t>EXISTING, NEW, AND EVOLVED CATEGORIES</a:t>
            </a:r>
          </a:p>
        </p:txBody>
      </p:sp>
    </p:spTree>
    <p:extLst>
      <p:ext uri="{BB962C8B-B14F-4D97-AF65-F5344CB8AC3E}">
        <p14:creationId xmlns:p14="http://schemas.microsoft.com/office/powerpoint/2010/main" val="2881686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41E7F-43AA-085A-A7CA-52AF1F399B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8D1C5D-2F11-EA5D-5019-72963308B90C}"/>
              </a:ext>
            </a:extLst>
          </p:cNvPr>
          <p:cNvSpPr>
            <a:spLocks noGrp="1"/>
          </p:cNvSpPr>
          <p:nvPr>
            <p:ph type="title"/>
          </p:nvPr>
        </p:nvSpPr>
        <p:spPr/>
        <p:txBody>
          <a:bodyPr>
            <a:noAutofit/>
          </a:bodyPr>
          <a:lstStyle/>
          <a:p>
            <a:r>
              <a:rPr lang="en-US" sz="3600" dirty="0">
                <a:solidFill>
                  <a:schemeClr val="tx2">
                    <a:lumMod val="20000"/>
                    <a:lumOff val="80000"/>
                  </a:schemeClr>
                </a:solidFill>
              </a:rPr>
              <a:t>The evolution of the PM Society Digital Awards</a:t>
            </a:r>
            <a:endParaRPr lang="en-US" sz="3600" dirty="0"/>
          </a:p>
        </p:txBody>
      </p:sp>
      <p:sp>
        <p:nvSpPr>
          <p:cNvPr id="3" name="Text Placeholder 2">
            <a:extLst>
              <a:ext uri="{FF2B5EF4-FFF2-40B4-BE49-F238E27FC236}">
                <a16:creationId xmlns:a16="http://schemas.microsoft.com/office/drawing/2014/main" id="{70B5E5C0-460B-A45E-8CD1-C1863128F03E}"/>
              </a:ext>
            </a:extLst>
          </p:cNvPr>
          <p:cNvSpPr>
            <a:spLocks noGrp="1"/>
          </p:cNvSpPr>
          <p:nvPr>
            <p:ph type="body" idx="1"/>
          </p:nvPr>
        </p:nvSpPr>
        <p:spPr>
          <a:xfrm>
            <a:off x="1019176" y="1753037"/>
            <a:ext cx="4599572" cy="5213247"/>
          </a:xfrm>
        </p:spPr>
        <p:txBody>
          <a:bodyPr>
            <a:normAutofit/>
          </a:bodyPr>
          <a:lstStyle/>
          <a:p>
            <a:pPr marL="0" indent="0">
              <a:lnSpc>
                <a:spcPct val="100000"/>
              </a:lnSpc>
              <a:buNone/>
            </a:pPr>
            <a:r>
              <a:rPr lang="en-GB" sz="2000" dirty="0">
                <a:solidFill>
                  <a:schemeClr val="tx1"/>
                </a:solidFill>
                <a:effectLst/>
                <a:latin typeface="Roboto" panose="02000000000000000000" pitchFamily="2" charset="0"/>
                <a:ea typeface="Roboto" panose="02000000000000000000" pitchFamily="2" charset="0"/>
                <a:cs typeface="Roboto Light"/>
              </a:rPr>
              <a:t>Long standing categories remain:</a:t>
            </a:r>
            <a:endParaRPr lang="en-US" sz="2000" dirty="0">
              <a:solidFill>
                <a:schemeClr val="tx1"/>
              </a:solidFill>
              <a:latin typeface="Roboto" panose="02000000000000000000" pitchFamily="2" charset="0"/>
              <a:ea typeface="Roboto" panose="02000000000000000000" pitchFamily="2" charset="0"/>
              <a:cs typeface="Roboto Light"/>
            </a:endParaRPr>
          </a:p>
        </p:txBody>
      </p:sp>
      <p:sp>
        <p:nvSpPr>
          <p:cNvPr id="16" name="Rectangle 15">
            <a:extLst>
              <a:ext uri="{FF2B5EF4-FFF2-40B4-BE49-F238E27FC236}">
                <a16:creationId xmlns:a16="http://schemas.microsoft.com/office/drawing/2014/main" id="{94831E2D-0CCA-4BEC-5CFF-45941420F745}"/>
              </a:ext>
            </a:extLst>
          </p:cNvPr>
          <p:cNvSpPr/>
          <p:nvPr/>
        </p:nvSpPr>
        <p:spPr>
          <a:xfrm>
            <a:off x="5961531" y="2328242"/>
            <a:ext cx="4536141" cy="439270"/>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F6E816A-D93E-9DCB-AAF3-FF7F8C07B8FC}"/>
              </a:ext>
            </a:extLst>
          </p:cNvPr>
          <p:cNvSpPr/>
          <p:nvPr/>
        </p:nvSpPr>
        <p:spPr>
          <a:xfrm>
            <a:off x="5957048" y="2826503"/>
            <a:ext cx="4536141" cy="439270"/>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A2FDF61A-D64C-2A8C-70BB-5FE9D9F9A098}"/>
              </a:ext>
            </a:extLst>
          </p:cNvPr>
          <p:cNvSpPr/>
          <p:nvPr/>
        </p:nvSpPr>
        <p:spPr>
          <a:xfrm>
            <a:off x="5961531" y="3324764"/>
            <a:ext cx="4536141" cy="439270"/>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ADFE6444-5497-D001-9105-FE0CCC882816}"/>
              </a:ext>
            </a:extLst>
          </p:cNvPr>
          <p:cNvSpPr/>
          <p:nvPr/>
        </p:nvSpPr>
        <p:spPr>
          <a:xfrm>
            <a:off x="5957048" y="3826974"/>
            <a:ext cx="4536141" cy="439270"/>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62F7B24-D81D-ECA9-FCD5-1C0EF95CF20E}"/>
              </a:ext>
            </a:extLst>
          </p:cNvPr>
          <p:cNvSpPr/>
          <p:nvPr/>
        </p:nvSpPr>
        <p:spPr>
          <a:xfrm>
            <a:off x="5961530" y="4325235"/>
            <a:ext cx="4536141" cy="439270"/>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F99BE44E-E525-8AE1-2060-6406853BA95B}"/>
              </a:ext>
            </a:extLst>
          </p:cNvPr>
          <p:cNvSpPr/>
          <p:nvPr/>
        </p:nvSpPr>
        <p:spPr>
          <a:xfrm>
            <a:off x="1021978" y="2328242"/>
            <a:ext cx="4536141" cy="439270"/>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ED0AAA5-4545-CF62-BBA3-76E0F7735DE8}"/>
              </a:ext>
            </a:extLst>
          </p:cNvPr>
          <p:cNvSpPr txBox="1"/>
          <p:nvPr/>
        </p:nvSpPr>
        <p:spPr>
          <a:xfrm>
            <a:off x="6324559" y="2431178"/>
            <a:ext cx="4610100" cy="225702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1000"/>
              </a:spcBef>
              <a:spcAft>
                <a:spcPts val="1000"/>
              </a:spcAft>
            </a:pPr>
            <a:r>
              <a:rPr lang="en-GB" sz="1600" dirty="0">
                <a:solidFill>
                  <a:schemeClr val="bg1"/>
                </a:solidFill>
                <a:latin typeface="Roboto Light" panose="02000000000000000000" pitchFamily="2" charset="0"/>
                <a:ea typeface="Roboto Light" panose="02000000000000000000" pitchFamily="2" charset="0"/>
                <a:cs typeface="Roboto Light"/>
              </a:rPr>
              <a:t>Customer engagement excellence</a:t>
            </a:r>
            <a:endParaRPr lang="en-US" sz="1600" dirty="0">
              <a:solidFill>
                <a:schemeClr val="bg1"/>
              </a:solidFill>
              <a:latin typeface="Roboto Light" panose="02000000000000000000" pitchFamily="2" charset="0"/>
              <a:ea typeface="Roboto Light" panose="02000000000000000000" pitchFamily="2" charset="0"/>
              <a:cs typeface="Arial" panose="020B0604020202020204"/>
            </a:endParaRPr>
          </a:p>
          <a:p>
            <a:pPr>
              <a:spcBef>
                <a:spcPts val="1000"/>
              </a:spcBef>
              <a:spcAft>
                <a:spcPts val="1000"/>
              </a:spcAft>
            </a:pPr>
            <a:r>
              <a:rPr lang="en-GB" sz="1600" dirty="0">
                <a:solidFill>
                  <a:schemeClr val="bg1"/>
                </a:solidFill>
                <a:latin typeface="Roboto Light" panose="02000000000000000000" pitchFamily="2" charset="0"/>
                <a:ea typeface="Roboto Light" panose="02000000000000000000" pitchFamily="2" charset="0"/>
                <a:cs typeface="Roboto Light"/>
              </a:rPr>
              <a:t>External and Internal Communications</a:t>
            </a:r>
            <a:endParaRPr lang="en-US" sz="1600" dirty="0">
              <a:solidFill>
                <a:schemeClr val="bg1"/>
              </a:solidFill>
              <a:latin typeface="Roboto Light" panose="02000000000000000000" pitchFamily="2" charset="0"/>
              <a:ea typeface="Roboto Light" panose="02000000000000000000" pitchFamily="2" charset="0"/>
              <a:cs typeface="Arial" panose="020B0604020202020204"/>
            </a:endParaRPr>
          </a:p>
          <a:p>
            <a:pPr>
              <a:spcBef>
                <a:spcPts val="1000"/>
              </a:spcBef>
              <a:spcAft>
                <a:spcPts val="1000"/>
              </a:spcAft>
            </a:pPr>
            <a:r>
              <a:rPr lang="en-GB" sz="1600" dirty="0">
                <a:solidFill>
                  <a:schemeClr val="bg1"/>
                </a:solidFill>
                <a:latin typeface="Roboto Light" panose="02000000000000000000" pitchFamily="2" charset="0"/>
                <a:ea typeface="Roboto Light" panose="02000000000000000000" pitchFamily="2" charset="0"/>
                <a:cs typeface="Roboto Light"/>
              </a:rPr>
              <a:t>Evolving for success</a:t>
            </a:r>
            <a:endParaRPr lang="en-US" sz="1600" dirty="0">
              <a:solidFill>
                <a:schemeClr val="bg1"/>
              </a:solidFill>
              <a:latin typeface="Roboto Light" panose="02000000000000000000" pitchFamily="2" charset="0"/>
              <a:ea typeface="Roboto Light" panose="02000000000000000000" pitchFamily="2" charset="0"/>
              <a:cs typeface="Arial" panose="020B0604020202020204"/>
            </a:endParaRPr>
          </a:p>
          <a:p>
            <a:pPr>
              <a:spcBef>
                <a:spcPts val="1000"/>
              </a:spcBef>
              <a:spcAft>
                <a:spcPts val="1000"/>
              </a:spcAft>
            </a:pPr>
            <a:r>
              <a:rPr lang="en-GB" sz="1600" dirty="0">
                <a:solidFill>
                  <a:schemeClr val="bg1"/>
                </a:solidFill>
                <a:latin typeface="Roboto Light" panose="02000000000000000000" pitchFamily="2" charset="0"/>
                <a:ea typeface="Roboto Light" panose="02000000000000000000" pitchFamily="2" charset="0"/>
                <a:cs typeface="Roboto Light"/>
              </a:rPr>
              <a:t>Healthcare charities</a:t>
            </a:r>
            <a:endParaRPr lang="en-US" sz="1600" dirty="0">
              <a:solidFill>
                <a:schemeClr val="bg1"/>
              </a:solidFill>
              <a:latin typeface="Roboto Light" panose="02000000000000000000" pitchFamily="2" charset="0"/>
              <a:ea typeface="Roboto Light" panose="02000000000000000000" pitchFamily="2" charset="0"/>
              <a:cs typeface="Arial" panose="020B0604020202020204"/>
            </a:endParaRPr>
          </a:p>
          <a:p>
            <a:pPr>
              <a:spcBef>
                <a:spcPts val="1000"/>
              </a:spcBef>
              <a:spcAft>
                <a:spcPts val="1000"/>
              </a:spcAft>
            </a:pPr>
            <a:r>
              <a:rPr lang="en-GB" sz="1600" dirty="0">
                <a:solidFill>
                  <a:schemeClr val="bg1"/>
                </a:solidFill>
                <a:latin typeface="Roboto Light" panose="02000000000000000000" pitchFamily="2" charset="0"/>
                <a:ea typeface="Roboto Light" panose="02000000000000000000" pitchFamily="2" charset="0"/>
                <a:cs typeface="Roboto Light"/>
              </a:rPr>
              <a:t>Film, animation and video</a:t>
            </a:r>
            <a:endParaRPr lang="en-US" sz="1600" dirty="0">
              <a:solidFill>
                <a:schemeClr val="bg1"/>
              </a:solidFill>
              <a:latin typeface="Roboto Light" panose="02000000000000000000" pitchFamily="2" charset="0"/>
              <a:ea typeface="Roboto Light" panose="02000000000000000000" pitchFamily="2" charset="0"/>
              <a:cs typeface="Arial" panose="020B0604020202020204"/>
            </a:endParaRPr>
          </a:p>
        </p:txBody>
      </p:sp>
      <p:sp>
        <p:nvSpPr>
          <p:cNvPr id="23" name="Rectangle 22">
            <a:extLst>
              <a:ext uri="{FF2B5EF4-FFF2-40B4-BE49-F238E27FC236}">
                <a16:creationId xmlns:a16="http://schemas.microsoft.com/office/drawing/2014/main" id="{59D2E638-341A-1DCA-DC02-66D9900995D1}"/>
              </a:ext>
            </a:extLst>
          </p:cNvPr>
          <p:cNvSpPr/>
          <p:nvPr/>
        </p:nvSpPr>
        <p:spPr>
          <a:xfrm>
            <a:off x="1017495" y="2826503"/>
            <a:ext cx="4536141" cy="439270"/>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B4CDA86-19E5-488F-D5FD-635651AC977C}"/>
              </a:ext>
            </a:extLst>
          </p:cNvPr>
          <p:cNvSpPr/>
          <p:nvPr/>
        </p:nvSpPr>
        <p:spPr>
          <a:xfrm>
            <a:off x="1021978" y="3324764"/>
            <a:ext cx="4536141" cy="439270"/>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72C9151-3C89-65C4-26A4-844C51EE3362}"/>
              </a:ext>
            </a:extLst>
          </p:cNvPr>
          <p:cNvSpPr/>
          <p:nvPr/>
        </p:nvSpPr>
        <p:spPr>
          <a:xfrm>
            <a:off x="1017495" y="3826974"/>
            <a:ext cx="4536141" cy="439270"/>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3D6FC9DC-486D-82CF-E323-302160886759}"/>
              </a:ext>
            </a:extLst>
          </p:cNvPr>
          <p:cNvSpPr/>
          <p:nvPr/>
        </p:nvSpPr>
        <p:spPr>
          <a:xfrm>
            <a:off x="1021977" y="4325235"/>
            <a:ext cx="4536141" cy="439270"/>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ntent Placeholder 2">
            <a:extLst>
              <a:ext uri="{FF2B5EF4-FFF2-40B4-BE49-F238E27FC236}">
                <a16:creationId xmlns:a16="http://schemas.microsoft.com/office/drawing/2014/main" id="{BE039855-4477-4739-B769-A69D537E3660}"/>
              </a:ext>
            </a:extLst>
          </p:cNvPr>
          <p:cNvSpPr txBox="1">
            <a:spLocks/>
          </p:cNvSpPr>
          <p:nvPr/>
        </p:nvSpPr>
        <p:spPr>
          <a:xfrm>
            <a:off x="1244563" y="2430104"/>
            <a:ext cx="4411154" cy="28763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0" tIns="0" rIns="0" bIns="0" rtlCol="0" anchor="t">
            <a:no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D5E97"/>
                </a:solidFill>
                <a:uFillTx/>
                <a:latin typeface="Roboto"/>
                <a:ea typeface="Roboto"/>
                <a:cs typeface="Roboto"/>
                <a:sym typeface="Roboto"/>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D5E97"/>
                </a:solidFill>
                <a:uFillTx/>
                <a:latin typeface="Roboto"/>
                <a:ea typeface="Roboto"/>
                <a:cs typeface="Roboto"/>
                <a:sym typeface="Roboto"/>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D5E97"/>
                </a:solidFill>
                <a:uFillTx/>
                <a:latin typeface="Roboto"/>
                <a:ea typeface="Roboto"/>
                <a:cs typeface="Roboto"/>
                <a:sym typeface="Roboto"/>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D5E97"/>
                </a:solidFill>
                <a:uFillTx/>
                <a:latin typeface="Roboto"/>
                <a:ea typeface="Roboto"/>
                <a:cs typeface="Roboto"/>
                <a:sym typeface="Roboto"/>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D5E97"/>
                </a:solidFill>
                <a:uFillTx/>
                <a:latin typeface="Roboto"/>
                <a:ea typeface="Roboto"/>
                <a:cs typeface="Roboto"/>
                <a:sym typeface="Roboto"/>
              </a:defRPr>
            </a:lvl5pPr>
            <a:lvl6pPr marL="2540000" marR="0" indent="-254000" algn="l" defTabSz="914400" rtl="0" latinLnBrk="0">
              <a:lnSpc>
                <a:spcPct val="90000"/>
              </a:lnSpc>
              <a:spcBef>
                <a:spcPts val="1000"/>
              </a:spcBef>
              <a:spcAft>
                <a:spcPts val="0"/>
              </a:spcAft>
              <a:buClrTx/>
              <a:buSzPct val="100000"/>
              <a:buFontTx/>
              <a:buChar char="•"/>
              <a:tabLst/>
              <a:defRPr sz="2000" b="0" i="0" u="none" strike="noStrike" cap="none" spc="0" baseline="0">
                <a:solidFill>
                  <a:srgbClr val="FFFFFF"/>
                </a:solidFill>
                <a:uFillTx/>
                <a:latin typeface="Arial"/>
                <a:ea typeface="Arial"/>
                <a:cs typeface="Arial"/>
                <a:sym typeface="Arial"/>
              </a:defRPr>
            </a:lvl6pPr>
            <a:lvl7pPr marL="2997200" marR="0" indent="-254000" algn="l" defTabSz="914400" rtl="0" latinLnBrk="0">
              <a:lnSpc>
                <a:spcPct val="90000"/>
              </a:lnSpc>
              <a:spcBef>
                <a:spcPts val="1000"/>
              </a:spcBef>
              <a:spcAft>
                <a:spcPts val="0"/>
              </a:spcAft>
              <a:buClrTx/>
              <a:buSzPct val="100000"/>
              <a:buFontTx/>
              <a:buChar char="•"/>
              <a:tabLst/>
              <a:defRPr sz="2000" b="0" i="0" u="none" strike="noStrike" cap="none" spc="0" baseline="0">
                <a:solidFill>
                  <a:srgbClr val="FFFFFF"/>
                </a:solidFill>
                <a:uFillTx/>
                <a:latin typeface="Arial"/>
                <a:ea typeface="Arial"/>
                <a:cs typeface="Arial"/>
                <a:sym typeface="Arial"/>
              </a:defRPr>
            </a:lvl7pPr>
            <a:lvl8pPr marL="3454400" marR="0" indent="-254000" algn="l" defTabSz="914400" rtl="0" latinLnBrk="0">
              <a:lnSpc>
                <a:spcPct val="90000"/>
              </a:lnSpc>
              <a:spcBef>
                <a:spcPts val="1000"/>
              </a:spcBef>
              <a:spcAft>
                <a:spcPts val="0"/>
              </a:spcAft>
              <a:buClrTx/>
              <a:buSzPct val="100000"/>
              <a:buFontTx/>
              <a:buChar char="•"/>
              <a:tabLst/>
              <a:defRPr sz="2000" b="0" i="0" u="none" strike="noStrike" cap="none" spc="0" baseline="0">
                <a:solidFill>
                  <a:srgbClr val="FFFFFF"/>
                </a:solidFill>
                <a:uFillTx/>
                <a:latin typeface="Arial"/>
                <a:ea typeface="Arial"/>
                <a:cs typeface="Arial"/>
                <a:sym typeface="Arial"/>
              </a:defRPr>
            </a:lvl8pPr>
            <a:lvl9pPr marL="3911600" marR="0" indent="-254000" algn="l" defTabSz="914400" rtl="0" latinLnBrk="0">
              <a:lnSpc>
                <a:spcPct val="90000"/>
              </a:lnSpc>
              <a:spcBef>
                <a:spcPts val="1000"/>
              </a:spcBef>
              <a:spcAft>
                <a:spcPts val="0"/>
              </a:spcAft>
              <a:buClrTx/>
              <a:buSzPct val="100000"/>
              <a:buFontTx/>
              <a:buChar char="•"/>
              <a:tabLst/>
              <a:defRPr sz="2000" b="0" i="0" u="none" strike="noStrike" cap="none" spc="0" baseline="0">
                <a:solidFill>
                  <a:srgbClr val="FFFFFF"/>
                </a:solidFill>
                <a:uFillTx/>
                <a:latin typeface="Arial"/>
                <a:ea typeface="Arial"/>
                <a:cs typeface="Arial"/>
                <a:sym typeface="Arial"/>
              </a:defRPr>
            </a:lvl9pPr>
          </a:lstStyle>
          <a:p>
            <a:pPr indent="0" hangingPunct="1">
              <a:lnSpc>
                <a:spcPct val="100000"/>
              </a:lnSpc>
              <a:spcAft>
                <a:spcPts val="1000"/>
              </a:spcAft>
              <a:buFont typeface="Arial"/>
              <a:buNone/>
            </a:pPr>
            <a:r>
              <a:rPr lang="en-GB" sz="1600" dirty="0">
                <a:solidFill>
                  <a:schemeClr val="bg1"/>
                </a:solidFill>
                <a:latin typeface="Roboto Light" panose="02000000000000000000" pitchFamily="2" charset="0"/>
                <a:ea typeface="Roboto Light" panose="02000000000000000000" pitchFamily="2" charset="0"/>
                <a:cs typeface="Times New Roman"/>
              </a:rPr>
              <a:t>Brand promotion</a:t>
            </a:r>
            <a:endParaRPr lang="en-GB" sz="1600" kern="100" dirty="0">
              <a:solidFill>
                <a:schemeClr val="bg1"/>
              </a:solidFill>
              <a:latin typeface="Roboto Light" panose="02000000000000000000" pitchFamily="2" charset="0"/>
              <a:ea typeface="Roboto Light" panose="02000000000000000000" pitchFamily="2" charset="0"/>
              <a:cs typeface="Times New Roman"/>
            </a:endParaRPr>
          </a:p>
          <a:p>
            <a:pPr indent="0" hangingPunct="1">
              <a:lnSpc>
                <a:spcPct val="100000"/>
              </a:lnSpc>
              <a:spcAft>
                <a:spcPts val="1000"/>
              </a:spcAft>
              <a:buFont typeface="Arial"/>
              <a:buNone/>
            </a:pPr>
            <a:r>
              <a:rPr lang="en-GB" sz="1600" dirty="0">
                <a:solidFill>
                  <a:schemeClr val="bg1"/>
                </a:solidFill>
                <a:latin typeface="Roboto Light" panose="02000000000000000000" pitchFamily="2" charset="0"/>
                <a:ea typeface="Roboto Light" panose="02000000000000000000" pitchFamily="2" charset="0"/>
                <a:cs typeface="Times New Roman"/>
              </a:rPr>
              <a:t>HCP education, training and support</a:t>
            </a:r>
            <a:endParaRPr lang="en-GB" sz="1600" kern="100" dirty="0">
              <a:solidFill>
                <a:schemeClr val="bg1"/>
              </a:solidFill>
              <a:latin typeface="Roboto Light" panose="02000000000000000000" pitchFamily="2" charset="0"/>
              <a:ea typeface="Roboto Light" panose="02000000000000000000" pitchFamily="2" charset="0"/>
              <a:cs typeface="Times New Roman"/>
            </a:endParaRPr>
          </a:p>
          <a:p>
            <a:pPr indent="0" hangingPunct="1">
              <a:lnSpc>
                <a:spcPct val="100000"/>
              </a:lnSpc>
              <a:spcAft>
                <a:spcPts val="1000"/>
              </a:spcAft>
              <a:buFont typeface="Arial"/>
              <a:buNone/>
            </a:pPr>
            <a:r>
              <a:rPr lang="en-GB" sz="1600" dirty="0">
                <a:solidFill>
                  <a:schemeClr val="bg1"/>
                </a:solidFill>
                <a:latin typeface="Roboto Light" panose="02000000000000000000" pitchFamily="2" charset="0"/>
                <a:ea typeface="Roboto Light" panose="02000000000000000000" pitchFamily="2" charset="0"/>
                <a:cs typeface="Times New Roman"/>
              </a:rPr>
              <a:t>Disease and/or health awareness</a:t>
            </a:r>
            <a:endParaRPr lang="en-GB" sz="1600" kern="100" dirty="0">
              <a:solidFill>
                <a:schemeClr val="bg1"/>
              </a:solidFill>
              <a:latin typeface="Roboto Light" panose="02000000000000000000" pitchFamily="2" charset="0"/>
              <a:ea typeface="Roboto Light" panose="02000000000000000000" pitchFamily="2" charset="0"/>
              <a:cs typeface="Times New Roman"/>
            </a:endParaRPr>
          </a:p>
          <a:p>
            <a:pPr indent="0" hangingPunct="1">
              <a:lnSpc>
                <a:spcPct val="100000"/>
              </a:lnSpc>
              <a:spcAft>
                <a:spcPts val="1000"/>
              </a:spcAft>
              <a:buFont typeface="Arial"/>
              <a:buNone/>
            </a:pPr>
            <a:r>
              <a:rPr lang="en-GB" sz="1600" dirty="0">
                <a:solidFill>
                  <a:schemeClr val="bg1"/>
                </a:solidFill>
                <a:latin typeface="Roboto Light" panose="02000000000000000000" pitchFamily="2" charset="0"/>
                <a:ea typeface="Roboto Light" panose="02000000000000000000" pitchFamily="2" charset="0"/>
                <a:cs typeface="Times New Roman"/>
              </a:rPr>
              <a:t>Congress, meetings and events</a:t>
            </a:r>
            <a:endParaRPr lang="en-GB" sz="1600" kern="100" dirty="0">
              <a:solidFill>
                <a:schemeClr val="bg1"/>
              </a:solidFill>
              <a:latin typeface="Roboto Light" panose="02000000000000000000" pitchFamily="2" charset="0"/>
              <a:ea typeface="Roboto Light" panose="02000000000000000000" pitchFamily="2" charset="0"/>
              <a:cs typeface="Times New Roman"/>
            </a:endParaRPr>
          </a:p>
          <a:p>
            <a:pPr indent="0" hangingPunct="1">
              <a:lnSpc>
                <a:spcPct val="100000"/>
              </a:lnSpc>
              <a:spcAft>
                <a:spcPts val="1000"/>
              </a:spcAft>
              <a:buFont typeface="Arial"/>
              <a:buNone/>
            </a:pPr>
            <a:r>
              <a:rPr lang="en-GB" sz="1600" dirty="0">
                <a:solidFill>
                  <a:schemeClr val="bg1"/>
                </a:solidFill>
                <a:latin typeface="Roboto Light" panose="02000000000000000000" pitchFamily="2" charset="0"/>
                <a:ea typeface="Roboto Light" panose="02000000000000000000" pitchFamily="2" charset="0"/>
                <a:cs typeface="Times New Roman"/>
              </a:rPr>
              <a:t>Patient support programmes</a:t>
            </a:r>
            <a:endParaRPr lang="en-GB" sz="1600" kern="100" dirty="0">
              <a:solidFill>
                <a:schemeClr val="bg1"/>
              </a:solidFill>
              <a:latin typeface="Roboto Light" panose="02000000000000000000" pitchFamily="2" charset="0"/>
              <a:ea typeface="Roboto Light" panose="02000000000000000000" pitchFamily="2" charset="0"/>
              <a:cs typeface="Times New Roman"/>
            </a:endParaRPr>
          </a:p>
        </p:txBody>
      </p:sp>
      <p:pic>
        <p:nvPicPr>
          <p:cNvPr id="5" name="Picture 4">
            <a:extLst>
              <a:ext uri="{FF2B5EF4-FFF2-40B4-BE49-F238E27FC236}">
                <a16:creationId xmlns:a16="http://schemas.microsoft.com/office/drawing/2014/main" id="{FE7896AA-D365-67CC-B990-B23DEEBCE98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761446" y="512464"/>
            <a:ext cx="3434272" cy="6354146"/>
          </a:xfrm>
          <a:prstGeom prst="rect">
            <a:avLst/>
          </a:prstGeom>
        </p:spPr>
      </p:pic>
    </p:spTree>
    <p:extLst>
      <p:ext uri="{BB962C8B-B14F-4D97-AF65-F5344CB8AC3E}">
        <p14:creationId xmlns:p14="http://schemas.microsoft.com/office/powerpoint/2010/main" val="283092656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0354D-D60B-EEC2-B7E4-936A3C575F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35747F-BB2D-D1EC-A1EC-B7855F4D6047}"/>
              </a:ext>
            </a:extLst>
          </p:cNvPr>
          <p:cNvSpPr>
            <a:spLocks noGrp="1"/>
          </p:cNvSpPr>
          <p:nvPr>
            <p:ph type="title"/>
          </p:nvPr>
        </p:nvSpPr>
        <p:spPr/>
        <p:txBody>
          <a:bodyPr>
            <a:noAutofit/>
          </a:bodyPr>
          <a:lstStyle/>
          <a:p>
            <a:r>
              <a:rPr lang="en-US" sz="3600" dirty="0">
                <a:solidFill>
                  <a:schemeClr val="tx2">
                    <a:lumMod val="20000"/>
                    <a:lumOff val="80000"/>
                  </a:schemeClr>
                </a:solidFill>
              </a:rPr>
              <a:t>The evolution of the PM Society Digital Awards</a:t>
            </a:r>
            <a:endParaRPr lang="en-US" sz="3600" dirty="0"/>
          </a:p>
        </p:txBody>
      </p:sp>
      <p:sp>
        <p:nvSpPr>
          <p:cNvPr id="3" name="Text Placeholder 2">
            <a:extLst>
              <a:ext uri="{FF2B5EF4-FFF2-40B4-BE49-F238E27FC236}">
                <a16:creationId xmlns:a16="http://schemas.microsoft.com/office/drawing/2014/main" id="{FDDE394B-8419-3BA3-3557-C8B31765A524}"/>
              </a:ext>
            </a:extLst>
          </p:cNvPr>
          <p:cNvSpPr>
            <a:spLocks noGrp="1"/>
          </p:cNvSpPr>
          <p:nvPr>
            <p:ph type="body" idx="1"/>
          </p:nvPr>
        </p:nvSpPr>
        <p:spPr>
          <a:xfrm>
            <a:off x="1019176" y="1753037"/>
            <a:ext cx="4599572" cy="5213247"/>
          </a:xfrm>
        </p:spPr>
        <p:txBody>
          <a:bodyPr>
            <a:normAutofit/>
          </a:bodyPr>
          <a:lstStyle/>
          <a:p>
            <a:pPr marL="0" indent="0">
              <a:lnSpc>
                <a:spcPct val="100000"/>
              </a:lnSpc>
              <a:buNone/>
            </a:pPr>
            <a:r>
              <a:rPr lang="en-GB" sz="2000" dirty="0">
                <a:solidFill>
                  <a:schemeClr val="tx1"/>
                </a:solidFill>
                <a:effectLst/>
                <a:latin typeface="Roboto" panose="02000000000000000000" pitchFamily="2" charset="0"/>
                <a:ea typeface="Roboto" panose="02000000000000000000" pitchFamily="2" charset="0"/>
                <a:cs typeface="Roboto Light"/>
              </a:rPr>
              <a:t>New or evolved categories are: </a:t>
            </a:r>
          </a:p>
          <a:p>
            <a:pPr marL="0" indent="0">
              <a:lnSpc>
                <a:spcPct val="100000"/>
              </a:lnSpc>
              <a:buNone/>
            </a:pPr>
            <a:endParaRPr lang="en-GB" sz="2000" dirty="0">
              <a:solidFill>
                <a:schemeClr val="tx1"/>
              </a:solidFill>
              <a:effectLst/>
              <a:latin typeface="Roboto Light"/>
              <a:ea typeface="Roboto Light"/>
              <a:cs typeface="Roboto Light"/>
            </a:endParaRPr>
          </a:p>
        </p:txBody>
      </p:sp>
      <p:sp>
        <p:nvSpPr>
          <p:cNvPr id="21" name="Rectangle 20">
            <a:extLst>
              <a:ext uri="{FF2B5EF4-FFF2-40B4-BE49-F238E27FC236}">
                <a16:creationId xmlns:a16="http://schemas.microsoft.com/office/drawing/2014/main" id="{D8EDDFB8-98DD-A3EC-90A4-8D9C44D739D9}"/>
              </a:ext>
            </a:extLst>
          </p:cNvPr>
          <p:cNvSpPr/>
          <p:nvPr/>
        </p:nvSpPr>
        <p:spPr>
          <a:xfrm>
            <a:off x="1021978" y="2328242"/>
            <a:ext cx="4536141" cy="439270"/>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1A3B6B0F-DC9C-3A82-350D-19E994B9ED6A}"/>
              </a:ext>
            </a:extLst>
          </p:cNvPr>
          <p:cNvSpPr/>
          <p:nvPr/>
        </p:nvSpPr>
        <p:spPr>
          <a:xfrm>
            <a:off x="1017495" y="2826503"/>
            <a:ext cx="4536141" cy="439270"/>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8D8AE9A-305F-57F2-0DC4-EDF46A0D5D54}"/>
              </a:ext>
            </a:extLst>
          </p:cNvPr>
          <p:cNvSpPr/>
          <p:nvPr/>
        </p:nvSpPr>
        <p:spPr>
          <a:xfrm>
            <a:off x="1021978" y="3324764"/>
            <a:ext cx="4536141" cy="439270"/>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EAC5A2F-8AE2-F176-F182-E4BA63B1DE86}"/>
              </a:ext>
            </a:extLst>
          </p:cNvPr>
          <p:cNvSpPr/>
          <p:nvPr/>
        </p:nvSpPr>
        <p:spPr>
          <a:xfrm>
            <a:off x="1017495" y="3826974"/>
            <a:ext cx="4536141" cy="439270"/>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ntent Placeholder 2">
            <a:extLst>
              <a:ext uri="{FF2B5EF4-FFF2-40B4-BE49-F238E27FC236}">
                <a16:creationId xmlns:a16="http://schemas.microsoft.com/office/drawing/2014/main" id="{23F9BA56-E543-C117-7C70-EE02E046B22A}"/>
              </a:ext>
            </a:extLst>
          </p:cNvPr>
          <p:cNvSpPr txBox="1">
            <a:spLocks/>
          </p:cNvSpPr>
          <p:nvPr/>
        </p:nvSpPr>
        <p:spPr>
          <a:xfrm>
            <a:off x="1244563" y="2430104"/>
            <a:ext cx="4411154" cy="28763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0" tIns="0" rIns="0" bIns="0" rtlCol="0" anchor="t">
            <a:no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D5E97"/>
                </a:solidFill>
                <a:uFillTx/>
                <a:latin typeface="Roboto"/>
                <a:ea typeface="Roboto"/>
                <a:cs typeface="Roboto"/>
                <a:sym typeface="Roboto"/>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D5E97"/>
                </a:solidFill>
                <a:uFillTx/>
                <a:latin typeface="Roboto"/>
                <a:ea typeface="Roboto"/>
                <a:cs typeface="Roboto"/>
                <a:sym typeface="Roboto"/>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D5E97"/>
                </a:solidFill>
                <a:uFillTx/>
                <a:latin typeface="Roboto"/>
                <a:ea typeface="Roboto"/>
                <a:cs typeface="Roboto"/>
                <a:sym typeface="Roboto"/>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D5E97"/>
                </a:solidFill>
                <a:uFillTx/>
                <a:latin typeface="Roboto"/>
                <a:ea typeface="Roboto"/>
                <a:cs typeface="Roboto"/>
                <a:sym typeface="Roboto"/>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D5E97"/>
                </a:solidFill>
                <a:uFillTx/>
                <a:latin typeface="Roboto"/>
                <a:ea typeface="Roboto"/>
                <a:cs typeface="Roboto"/>
                <a:sym typeface="Roboto"/>
              </a:defRPr>
            </a:lvl5pPr>
            <a:lvl6pPr marL="2540000" marR="0" indent="-254000" algn="l" defTabSz="914400" rtl="0" latinLnBrk="0">
              <a:lnSpc>
                <a:spcPct val="90000"/>
              </a:lnSpc>
              <a:spcBef>
                <a:spcPts val="1000"/>
              </a:spcBef>
              <a:spcAft>
                <a:spcPts val="0"/>
              </a:spcAft>
              <a:buClrTx/>
              <a:buSzPct val="100000"/>
              <a:buFontTx/>
              <a:buChar char="•"/>
              <a:tabLst/>
              <a:defRPr sz="2000" b="0" i="0" u="none" strike="noStrike" cap="none" spc="0" baseline="0">
                <a:solidFill>
                  <a:srgbClr val="FFFFFF"/>
                </a:solidFill>
                <a:uFillTx/>
                <a:latin typeface="Arial"/>
                <a:ea typeface="Arial"/>
                <a:cs typeface="Arial"/>
                <a:sym typeface="Arial"/>
              </a:defRPr>
            </a:lvl6pPr>
            <a:lvl7pPr marL="2997200" marR="0" indent="-254000" algn="l" defTabSz="914400" rtl="0" latinLnBrk="0">
              <a:lnSpc>
                <a:spcPct val="90000"/>
              </a:lnSpc>
              <a:spcBef>
                <a:spcPts val="1000"/>
              </a:spcBef>
              <a:spcAft>
                <a:spcPts val="0"/>
              </a:spcAft>
              <a:buClrTx/>
              <a:buSzPct val="100000"/>
              <a:buFontTx/>
              <a:buChar char="•"/>
              <a:tabLst/>
              <a:defRPr sz="2000" b="0" i="0" u="none" strike="noStrike" cap="none" spc="0" baseline="0">
                <a:solidFill>
                  <a:srgbClr val="FFFFFF"/>
                </a:solidFill>
                <a:uFillTx/>
                <a:latin typeface="Arial"/>
                <a:ea typeface="Arial"/>
                <a:cs typeface="Arial"/>
                <a:sym typeface="Arial"/>
              </a:defRPr>
            </a:lvl7pPr>
            <a:lvl8pPr marL="3454400" marR="0" indent="-254000" algn="l" defTabSz="914400" rtl="0" latinLnBrk="0">
              <a:lnSpc>
                <a:spcPct val="90000"/>
              </a:lnSpc>
              <a:spcBef>
                <a:spcPts val="1000"/>
              </a:spcBef>
              <a:spcAft>
                <a:spcPts val="0"/>
              </a:spcAft>
              <a:buClrTx/>
              <a:buSzPct val="100000"/>
              <a:buFontTx/>
              <a:buChar char="•"/>
              <a:tabLst/>
              <a:defRPr sz="2000" b="0" i="0" u="none" strike="noStrike" cap="none" spc="0" baseline="0">
                <a:solidFill>
                  <a:srgbClr val="FFFFFF"/>
                </a:solidFill>
                <a:uFillTx/>
                <a:latin typeface="Arial"/>
                <a:ea typeface="Arial"/>
                <a:cs typeface="Arial"/>
                <a:sym typeface="Arial"/>
              </a:defRPr>
            </a:lvl8pPr>
            <a:lvl9pPr marL="3911600" marR="0" indent="-254000" algn="l" defTabSz="914400" rtl="0" latinLnBrk="0">
              <a:lnSpc>
                <a:spcPct val="90000"/>
              </a:lnSpc>
              <a:spcBef>
                <a:spcPts val="1000"/>
              </a:spcBef>
              <a:spcAft>
                <a:spcPts val="0"/>
              </a:spcAft>
              <a:buClrTx/>
              <a:buSzPct val="100000"/>
              <a:buFontTx/>
              <a:buChar char="•"/>
              <a:tabLst/>
              <a:defRPr sz="2000" b="0" i="0" u="none" strike="noStrike" cap="none" spc="0" baseline="0">
                <a:solidFill>
                  <a:srgbClr val="FFFFFF"/>
                </a:solidFill>
                <a:uFillTx/>
                <a:latin typeface="Arial"/>
                <a:ea typeface="Arial"/>
                <a:cs typeface="Arial"/>
                <a:sym typeface="Arial"/>
              </a:defRPr>
            </a:lvl9pPr>
          </a:lstStyle>
          <a:p>
            <a:pPr indent="0">
              <a:lnSpc>
                <a:spcPct val="100000"/>
              </a:lnSpc>
              <a:spcAft>
                <a:spcPts val="1000"/>
              </a:spcAft>
              <a:buNone/>
            </a:pPr>
            <a:r>
              <a:rPr lang="en-GB" sz="1600" kern="0" dirty="0">
                <a:solidFill>
                  <a:schemeClr val="bg1"/>
                </a:solidFill>
                <a:latin typeface="Roboto Light" panose="02000000000000000000" pitchFamily="2" charset="0"/>
                <a:ea typeface="Roboto Light" panose="02000000000000000000" pitchFamily="2" charset="0"/>
                <a:cs typeface="Roboto Light"/>
              </a:rPr>
              <a:t>Independent medical education</a:t>
            </a:r>
            <a:endParaRPr lang="en-GB" sz="1600" kern="100" dirty="0">
              <a:solidFill>
                <a:schemeClr val="bg1"/>
              </a:solidFill>
              <a:latin typeface="Roboto Light" panose="02000000000000000000" pitchFamily="2" charset="0"/>
              <a:ea typeface="Roboto Light" panose="02000000000000000000" pitchFamily="2" charset="0"/>
              <a:cs typeface="Times New Roman"/>
            </a:endParaRPr>
          </a:p>
          <a:p>
            <a:pPr indent="0">
              <a:lnSpc>
                <a:spcPct val="100000"/>
              </a:lnSpc>
              <a:spcAft>
                <a:spcPts val="1000"/>
              </a:spcAft>
              <a:buNone/>
            </a:pPr>
            <a:r>
              <a:rPr lang="en-GB" sz="1600" kern="0" dirty="0">
                <a:solidFill>
                  <a:schemeClr val="bg1"/>
                </a:solidFill>
                <a:latin typeface="Roboto Light" panose="02000000000000000000" pitchFamily="2" charset="0"/>
                <a:ea typeface="Roboto Light" panose="02000000000000000000" pitchFamily="2" charset="0"/>
                <a:cs typeface="Roboto Light"/>
              </a:rPr>
              <a:t>Clinical trial recruitment </a:t>
            </a:r>
            <a:r>
              <a:rPr lang="en-GB" sz="1600" kern="0" dirty="0">
                <a:solidFill>
                  <a:schemeClr val="bg1"/>
                </a:solidFill>
                <a:effectLst/>
                <a:latin typeface="Roboto Light" panose="02000000000000000000" pitchFamily="2" charset="0"/>
                <a:ea typeface="Roboto Light" panose="02000000000000000000" pitchFamily="2" charset="0"/>
                <a:cs typeface="Roboto Light"/>
              </a:rPr>
              <a:t>and </a:t>
            </a:r>
            <a:r>
              <a:rPr lang="en-GB" sz="1600" kern="0" dirty="0">
                <a:solidFill>
                  <a:schemeClr val="bg1"/>
                </a:solidFill>
                <a:latin typeface="Roboto Light" panose="02000000000000000000" pitchFamily="2" charset="0"/>
                <a:ea typeface="Roboto Light" panose="02000000000000000000" pitchFamily="2" charset="0"/>
                <a:cs typeface="Roboto Light"/>
              </a:rPr>
              <a:t>retention</a:t>
            </a:r>
            <a:endParaRPr lang="en-GB" sz="1600" kern="100" dirty="0">
              <a:solidFill>
                <a:schemeClr val="bg1"/>
              </a:solidFill>
              <a:latin typeface="Roboto Light" panose="02000000000000000000" pitchFamily="2" charset="0"/>
              <a:ea typeface="Roboto Light" panose="02000000000000000000" pitchFamily="2" charset="0"/>
              <a:cs typeface="Times New Roman"/>
            </a:endParaRPr>
          </a:p>
          <a:p>
            <a:pPr indent="0">
              <a:lnSpc>
                <a:spcPct val="100000"/>
              </a:lnSpc>
              <a:spcAft>
                <a:spcPts val="1000"/>
              </a:spcAft>
              <a:buNone/>
            </a:pPr>
            <a:r>
              <a:rPr lang="en-GB" sz="1600" kern="0" dirty="0">
                <a:solidFill>
                  <a:schemeClr val="bg1"/>
                </a:solidFill>
                <a:latin typeface="Roboto Light" panose="02000000000000000000" pitchFamily="2" charset="0"/>
                <a:ea typeface="Roboto Light" panose="02000000000000000000" pitchFamily="2" charset="0"/>
                <a:cs typeface="Roboto Light"/>
              </a:rPr>
              <a:t>Impact in pharma technology</a:t>
            </a:r>
            <a:endParaRPr lang="en-GB" sz="1600" kern="100" dirty="0">
              <a:solidFill>
                <a:schemeClr val="bg1"/>
              </a:solidFill>
              <a:latin typeface="Roboto Light" panose="02000000000000000000" pitchFamily="2" charset="0"/>
              <a:ea typeface="Roboto Light" panose="02000000000000000000" pitchFamily="2" charset="0"/>
              <a:cs typeface="Times New Roman"/>
            </a:endParaRPr>
          </a:p>
          <a:p>
            <a:pPr indent="0">
              <a:lnSpc>
                <a:spcPct val="100000"/>
              </a:lnSpc>
              <a:spcAft>
                <a:spcPts val="1000"/>
              </a:spcAft>
              <a:buNone/>
            </a:pPr>
            <a:r>
              <a:rPr lang="en-GB" sz="1600" kern="0" dirty="0">
                <a:solidFill>
                  <a:schemeClr val="bg1"/>
                </a:solidFill>
                <a:latin typeface="Roboto Light" panose="02000000000000000000" pitchFamily="2" charset="0"/>
                <a:ea typeface="Roboto Light" panose="02000000000000000000" pitchFamily="2" charset="0"/>
                <a:cs typeface="Roboto Light"/>
              </a:rPr>
              <a:t>Innovation in marketing </a:t>
            </a:r>
            <a:r>
              <a:rPr lang="en-GB" sz="1600" kern="0" dirty="0">
                <a:solidFill>
                  <a:schemeClr val="bg1"/>
                </a:solidFill>
                <a:effectLst/>
                <a:latin typeface="Roboto Light" panose="02000000000000000000" pitchFamily="2" charset="0"/>
                <a:ea typeface="Roboto Light" panose="02000000000000000000" pitchFamily="2" charset="0"/>
                <a:cs typeface="Roboto Light"/>
              </a:rPr>
              <a:t>and </a:t>
            </a:r>
            <a:r>
              <a:rPr lang="en-GB" sz="1600" kern="0" dirty="0">
                <a:solidFill>
                  <a:schemeClr val="bg1"/>
                </a:solidFill>
                <a:latin typeface="Roboto Light" panose="02000000000000000000" pitchFamily="2" charset="0"/>
                <a:ea typeface="Roboto Light" panose="02000000000000000000" pitchFamily="2" charset="0"/>
                <a:cs typeface="Roboto Light"/>
              </a:rPr>
              <a:t>communications</a:t>
            </a:r>
            <a:endParaRPr lang="en-GB" sz="1600" kern="100" dirty="0">
              <a:solidFill>
                <a:schemeClr val="bg1"/>
              </a:solidFill>
              <a:latin typeface="Roboto Light" panose="02000000000000000000" pitchFamily="2" charset="0"/>
              <a:ea typeface="Roboto Light" panose="02000000000000000000" pitchFamily="2" charset="0"/>
              <a:cs typeface="Times New Roman"/>
            </a:endParaRPr>
          </a:p>
          <a:p>
            <a:pPr marL="0" indent="0">
              <a:lnSpc>
                <a:spcPct val="100000"/>
              </a:lnSpc>
              <a:spcAft>
                <a:spcPts val="1000"/>
              </a:spcAft>
              <a:buNone/>
            </a:pPr>
            <a:endParaRPr lang="en-GB" sz="1600" dirty="0">
              <a:solidFill>
                <a:schemeClr val="bg1"/>
              </a:solidFill>
              <a:effectLst/>
              <a:latin typeface="Roboto Light" panose="02000000000000000000" pitchFamily="2" charset="0"/>
              <a:ea typeface="Roboto Light" panose="02000000000000000000" pitchFamily="2" charset="0"/>
              <a:cs typeface="Roboto Light"/>
            </a:endParaRPr>
          </a:p>
        </p:txBody>
      </p:sp>
      <p:pic>
        <p:nvPicPr>
          <p:cNvPr id="4" name="Picture 3">
            <a:extLst>
              <a:ext uri="{FF2B5EF4-FFF2-40B4-BE49-F238E27FC236}">
                <a16:creationId xmlns:a16="http://schemas.microsoft.com/office/drawing/2014/main" id="{4D0DFCB2-C084-DBAA-361A-9E21A599631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761446" y="512464"/>
            <a:ext cx="3434272" cy="6354146"/>
          </a:xfrm>
          <a:prstGeom prst="rect">
            <a:avLst/>
          </a:prstGeom>
        </p:spPr>
      </p:pic>
    </p:spTree>
    <p:extLst>
      <p:ext uri="{BB962C8B-B14F-4D97-AF65-F5344CB8AC3E}">
        <p14:creationId xmlns:p14="http://schemas.microsoft.com/office/powerpoint/2010/main" val="422063663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B43DC-4E08-702A-0B26-C57FEDDFD3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8EA738-9A52-D61F-2E9F-24C7C14B6D6D}"/>
              </a:ext>
            </a:extLst>
          </p:cNvPr>
          <p:cNvSpPr>
            <a:spLocks noGrp="1"/>
          </p:cNvSpPr>
          <p:nvPr>
            <p:ph type="title"/>
          </p:nvPr>
        </p:nvSpPr>
        <p:spPr/>
        <p:txBody>
          <a:bodyPr>
            <a:noAutofit/>
          </a:bodyPr>
          <a:lstStyle/>
          <a:p>
            <a:r>
              <a:rPr lang="en-US" sz="3600" dirty="0">
                <a:solidFill>
                  <a:schemeClr val="tx2">
                    <a:lumMod val="20000"/>
                    <a:lumOff val="80000"/>
                  </a:schemeClr>
                </a:solidFill>
              </a:rPr>
              <a:t>The evolution of the PM Society Digital Awards</a:t>
            </a:r>
            <a:endParaRPr lang="en-US" sz="3600" dirty="0"/>
          </a:p>
        </p:txBody>
      </p:sp>
      <p:sp>
        <p:nvSpPr>
          <p:cNvPr id="3" name="Text Placeholder 2">
            <a:extLst>
              <a:ext uri="{FF2B5EF4-FFF2-40B4-BE49-F238E27FC236}">
                <a16:creationId xmlns:a16="http://schemas.microsoft.com/office/drawing/2014/main" id="{E51CB1F4-A986-4FAA-761B-ECEB19234B56}"/>
              </a:ext>
            </a:extLst>
          </p:cNvPr>
          <p:cNvSpPr>
            <a:spLocks noGrp="1"/>
          </p:cNvSpPr>
          <p:nvPr>
            <p:ph type="body" idx="1"/>
          </p:nvPr>
        </p:nvSpPr>
        <p:spPr>
          <a:xfrm>
            <a:off x="1019176" y="1753037"/>
            <a:ext cx="4599572" cy="5213247"/>
          </a:xfrm>
        </p:spPr>
        <p:txBody>
          <a:bodyPr>
            <a:normAutofit/>
          </a:bodyPr>
          <a:lstStyle/>
          <a:p>
            <a:pPr marL="0" indent="0">
              <a:lnSpc>
                <a:spcPct val="100000"/>
              </a:lnSpc>
              <a:buNone/>
            </a:pPr>
            <a:r>
              <a:rPr lang="en-GB" sz="2000" dirty="0">
                <a:solidFill>
                  <a:schemeClr val="tx1"/>
                </a:solidFill>
                <a:effectLst/>
                <a:latin typeface="Roboto" panose="02000000000000000000" pitchFamily="2" charset="0"/>
                <a:ea typeface="Roboto" panose="02000000000000000000" pitchFamily="2" charset="0"/>
                <a:cs typeface="Roboto Light"/>
              </a:rPr>
              <a:t>People categories are:</a:t>
            </a:r>
          </a:p>
          <a:p>
            <a:pPr marL="0" indent="0">
              <a:lnSpc>
                <a:spcPct val="100000"/>
              </a:lnSpc>
              <a:buNone/>
            </a:pPr>
            <a:endParaRPr lang="en-GB" sz="2000" dirty="0">
              <a:solidFill>
                <a:schemeClr val="tx1"/>
              </a:solidFill>
              <a:effectLst/>
              <a:latin typeface="Roboto Light"/>
              <a:ea typeface="Roboto Light"/>
              <a:cs typeface="Roboto Light"/>
            </a:endParaRPr>
          </a:p>
        </p:txBody>
      </p:sp>
      <p:sp>
        <p:nvSpPr>
          <p:cNvPr id="21" name="Rectangle 20">
            <a:extLst>
              <a:ext uri="{FF2B5EF4-FFF2-40B4-BE49-F238E27FC236}">
                <a16:creationId xmlns:a16="http://schemas.microsoft.com/office/drawing/2014/main" id="{D191FC8D-AC52-256A-FB15-BE20CDF52650}"/>
              </a:ext>
            </a:extLst>
          </p:cNvPr>
          <p:cNvSpPr/>
          <p:nvPr/>
        </p:nvSpPr>
        <p:spPr>
          <a:xfrm>
            <a:off x="1021978" y="2328242"/>
            <a:ext cx="4536141" cy="439270"/>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ADF75D0-F36D-5F8B-E26D-4766F3255609}"/>
              </a:ext>
            </a:extLst>
          </p:cNvPr>
          <p:cNvSpPr/>
          <p:nvPr/>
        </p:nvSpPr>
        <p:spPr>
          <a:xfrm>
            <a:off x="1017495" y="2826503"/>
            <a:ext cx="4536141" cy="439270"/>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B4B1C54-841E-1B91-1DE2-866127410310}"/>
              </a:ext>
            </a:extLst>
          </p:cNvPr>
          <p:cNvSpPr/>
          <p:nvPr/>
        </p:nvSpPr>
        <p:spPr>
          <a:xfrm>
            <a:off x="1021978" y="3324764"/>
            <a:ext cx="4536141" cy="439270"/>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FE83FF6B-F2A7-3004-4A93-80CE39D849B1}"/>
              </a:ext>
            </a:extLst>
          </p:cNvPr>
          <p:cNvSpPr/>
          <p:nvPr/>
        </p:nvSpPr>
        <p:spPr>
          <a:xfrm>
            <a:off x="1017495" y="3826974"/>
            <a:ext cx="4536141" cy="439270"/>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ntent Placeholder 2">
            <a:extLst>
              <a:ext uri="{FF2B5EF4-FFF2-40B4-BE49-F238E27FC236}">
                <a16:creationId xmlns:a16="http://schemas.microsoft.com/office/drawing/2014/main" id="{B73DD939-7421-F83F-4058-12A2D843F6EC}"/>
              </a:ext>
            </a:extLst>
          </p:cNvPr>
          <p:cNvSpPr txBox="1">
            <a:spLocks/>
          </p:cNvSpPr>
          <p:nvPr/>
        </p:nvSpPr>
        <p:spPr>
          <a:xfrm>
            <a:off x="1244563" y="2430104"/>
            <a:ext cx="4411154" cy="28763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0" tIns="0" rIns="0" bIns="0" rtlCol="0" anchor="t">
            <a:no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D5E97"/>
                </a:solidFill>
                <a:uFillTx/>
                <a:latin typeface="Roboto"/>
                <a:ea typeface="Roboto"/>
                <a:cs typeface="Roboto"/>
                <a:sym typeface="Roboto"/>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D5E97"/>
                </a:solidFill>
                <a:uFillTx/>
                <a:latin typeface="Roboto"/>
                <a:ea typeface="Roboto"/>
                <a:cs typeface="Roboto"/>
                <a:sym typeface="Roboto"/>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D5E97"/>
                </a:solidFill>
                <a:uFillTx/>
                <a:latin typeface="Roboto"/>
                <a:ea typeface="Roboto"/>
                <a:cs typeface="Roboto"/>
                <a:sym typeface="Roboto"/>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D5E97"/>
                </a:solidFill>
                <a:uFillTx/>
                <a:latin typeface="Roboto"/>
                <a:ea typeface="Roboto"/>
                <a:cs typeface="Roboto"/>
                <a:sym typeface="Roboto"/>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D5E97"/>
                </a:solidFill>
                <a:uFillTx/>
                <a:latin typeface="Roboto"/>
                <a:ea typeface="Roboto"/>
                <a:cs typeface="Roboto"/>
                <a:sym typeface="Roboto"/>
              </a:defRPr>
            </a:lvl5pPr>
            <a:lvl6pPr marL="2540000" marR="0" indent="-254000" algn="l" defTabSz="914400" rtl="0" latinLnBrk="0">
              <a:lnSpc>
                <a:spcPct val="90000"/>
              </a:lnSpc>
              <a:spcBef>
                <a:spcPts val="1000"/>
              </a:spcBef>
              <a:spcAft>
                <a:spcPts val="0"/>
              </a:spcAft>
              <a:buClrTx/>
              <a:buSzPct val="100000"/>
              <a:buFontTx/>
              <a:buChar char="•"/>
              <a:tabLst/>
              <a:defRPr sz="2000" b="0" i="0" u="none" strike="noStrike" cap="none" spc="0" baseline="0">
                <a:solidFill>
                  <a:srgbClr val="FFFFFF"/>
                </a:solidFill>
                <a:uFillTx/>
                <a:latin typeface="Arial"/>
                <a:ea typeface="Arial"/>
                <a:cs typeface="Arial"/>
                <a:sym typeface="Arial"/>
              </a:defRPr>
            </a:lvl6pPr>
            <a:lvl7pPr marL="2997200" marR="0" indent="-254000" algn="l" defTabSz="914400" rtl="0" latinLnBrk="0">
              <a:lnSpc>
                <a:spcPct val="90000"/>
              </a:lnSpc>
              <a:spcBef>
                <a:spcPts val="1000"/>
              </a:spcBef>
              <a:spcAft>
                <a:spcPts val="0"/>
              </a:spcAft>
              <a:buClrTx/>
              <a:buSzPct val="100000"/>
              <a:buFontTx/>
              <a:buChar char="•"/>
              <a:tabLst/>
              <a:defRPr sz="2000" b="0" i="0" u="none" strike="noStrike" cap="none" spc="0" baseline="0">
                <a:solidFill>
                  <a:srgbClr val="FFFFFF"/>
                </a:solidFill>
                <a:uFillTx/>
                <a:latin typeface="Arial"/>
                <a:ea typeface="Arial"/>
                <a:cs typeface="Arial"/>
                <a:sym typeface="Arial"/>
              </a:defRPr>
            </a:lvl7pPr>
            <a:lvl8pPr marL="3454400" marR="0" indent="-254000" algn="l" defTabSz="914400" rtl="0" latinLnBrk="0">
              <a:lnSpc>
                <a:spcPct val="90000"/>
              </a:lnSpc>
              <a:spcBef>
                <a:spcPts val="1000"/>
              </a:spcBef>
              <a:spcAft>
                <a:spcPts val="0"/>
              </a:spcAft>
              <a:buClrTx/>
              <a:buSzPct val="100000"/>
              <a:buFontTx/>
              <a:buChar char="•"/>
              <a:tabLst/>
              <a:defRPr sz="2000" b="0" i="0" u="none" strike="noStrike" cap="none" spc="0" baseline="0">
                <a:solidFill>
                  <a:srgbClr val="FFFFFF"/>
                </a:solidFill>
                <a:uFillTx/>
                <a:latin typeface="Arial"/>
                <a:ea typeface="Arial"/>
                <a:cs typeface="Arial"/>
                <a:sym typeface="Arial"/>
              </a:defRPr>
            </a:lvl8pPr>
            <a:lvl9pPr marL="3911600" marR="0" indent="-254000" algn="l" defTabSz="914400" rtl="0" latinLnBrk="0">
              <a:lnSpc>
                <a:spcPct val="90000"/>
              </a:lnSpc>
              <a:spcBef>
                <a:spcPts val="1000"/>
              </a:spcBef>
              <a:spcAft>
                <a:spcPts val="0"/>
              </a:spcAft>
              <a:buClrTx/>
              <a:buSzPct val="100000"/>
              <a:buFontTx/>
              <a:buChar char="•"/>
              <a:tabLst/>
              <a:defRPr sz="2000" b="0" i="0" u="none" strike="noStrike" cap="none" spc="0" baseline="0">
                <a:solidFill>
                  <a:srgbClr val="FFFFFF"/>
                </a:solidFill>
                <a:uFillTx/>
                <a:latin typeface="Arial"/>
                <a:ea typeface="Arial"/>
                <a:cs typeface="Arial"/>
                <a:sym typeface="Arial"/>
              </a:defRPr>
            </a:lvl9pPr>
          </a:lstStyle>
          <a:p>
            <a:pPr indent="0">
              <a:lnSpc>
                <a:spcPct val="100000"/>
              </a:lnSpc>
              <a:spcAft>
                <a:spcPts val="1000"/>
              </a:spcAft>
              <a:buNone/>
            </a:pPr>
            <a:r>
              <a:rPr lang="en-GB" sz="1600" kern="0" dirty="0">
                <a:solidFill>
                  <a:schemeClr val="bg1"/>
                </a:solidFill>
                <a:latin typeface="Roboto Light" panose="02000000000000000000" pitchFamily="2" charset="0"/>
                <a:ea typeface="Roboto Light" panose="02000000000000000000" pitchFamily="2" charset="0"/>
                <a:cs typeface="Roboto Light"/>
              </a:rPr>
              <a:t>Agency champion of the year</a:t>
            </a:r>
            <a:endParaRPr lang="en-GB" sz="1600" kern="100" dirty="0">
              <a:solidFill>
                <a:schemeClr val="bg1"/>
              </a:solidFill>
              <a:latin typeface="Roboto Light" panose="02000000000000000000" pitchFamily="2" charset="0"/>
              <a:ea typeface="Roboto Light" panose="02000000000000000000" pitchFamily="2" charset="0"/>
              <a:cs typeface="Times New Roman"/>
            </a:endParaRPr>
          </a:p>
          <a:p>
            <a:pPr indent="0">
              <a:lnSpc>
                <a:spcPct val="100000"/>
              </a:lnSpc>
              <a:spcAft>
                <a:spcPts val="1000"/>
              </a:spcAft>
              <a:buNone/>
            </a:pPr>
            <a:r>
              <a:rPr lang="en-GB" sz="1600" kern="0" dirty="0">
                <a:solidFill>
                  <a:schemeClr val="bg1"/>
                </a:solidFill>
                <a:latin typeface="Roboto Light" panose="02000000000000000000" pitchFamily="2" charset="0"/>
                <a:ea typeface="Roboto Light" panose="02000000000000000000" pitchFamily="2" charset="0"/>
                <a:cs typeface="Roboto Light"/>
              </a:rPr>
              <a:t>Pharma partner of the year </a:t>
            </a:r>
            <a:endParaRPr lang="en-GB" sz="1600" kern="100" dirty="0">
              <a:solidFill>
                <a:schemeClr val="bg1"/>
              </a:solidFill>
              <a:latin typeface="Roboto Light" panose="02000000000000000000" pitchFamily="2" charset="0"/>
              <a:ea typeface="Roboto Light" panose="02000000000000000000" pitchFamily="2" charset="0"/>
              <a:cs typeface="Times New Roman"/>
            </a:endParaRPr>
          </a:p>
          <a:p>
            <a:pPr indent="0">
              <a:lnSpc>
                <a:spcPct val="100000"/>
              </a:lnSpc>
              <a:spcAft>
                <a:spcPts val="1000"/>
              </a:spcAft>
              <a:buNone/>
            </a:pPr>
            <a:r>
              <a:rPr lang="en-GB" sz="1600" kern="0" dirty="0">
                <a:solidFill>
                  <a:schemeClr val="bg1"/>
                </a:solidFill>
                <a:latin typeface="Roboto Light" panose="02000000000000000000" pitchFamily="2" charset="0"/>
                <a:ea typeface="Roboto Light" panose="02000000000000000000" pitchFamily="2" charset="0"/>
                <a:cs typeface="Roboto Light"/>
              </a:rPr>
              <a:t>Agency of the Year (headcount </a:t>
            </a:r>
            <a:r>
              <a:rPr lang="en-GB" sz="1600" b="1" kern="0" dirty="0">
                <a:solidFill>
                  <a:schemeClr val="bg1"/>
                </a:solidFill>
                <a:latin typeface="Roboto" panose="02000000000000000000" pitchFamily="2" charset="0"/>
                <a:ea typeface="Roboto" panose="02000000000000000000" pitchFamily="2" charset="0"/>
                <a:cs typeface="Roboto Light"/>
              </a:rPr>
              <a:t>over</a:t>
            </a:r>
            <a:r>
              <a:rPr lang="en-GB" sz="1600" kern="0" dirty="0">
                <a:solidFill>
                  <a:schemeClr val="bg1"/>
                </a:solidFill>
                <a:latin typeface="Roboto Light" panose="02000000000000000000" pitchFamily="2" charset="0"/>
                <a:ea typeface="Roboto Light" panose="02000000000000000000" pitchFamily="2" charset="0"/>
                <a:cs typeface="Roboto Light"/>
              </a:rPr>
              <a:t> 30)</a:t>
            </a:r>
            <a:endParaRPr lang="en-GB" sz="1600" kern="100" dirty="0">
              <a:solidFill>
                <a:schemeClr val="bg1"/>
              </a:solidFill>
              <a:latin typeface="Roboto Light" panose="02000000000000000000" pitchFamily="2" charset="0"/>
              <a:ea typeface="Roboto Light" panose="02000000000000000000" pitchFamily="2" charset="0"/>
              <a:cs typeface="Times New Roman"/>
            </a:endParaRPr>
          </a:p>
          <a:p>
            <a:pPr indent="0">
              <a:lnSpc>
                <a:spcPct val="100000"/>
              </a:lnSpc>
              <a:spcAft>
                <a:spcPts val="1000"/>
              </a:spcAft>
              <a:buNone/>
            </a:pPr>
            <a:r>
              <a:rPr lang="en-GB" sz="1600" kern="0" dirty="0">
                <a:solidFill>
                  <a:schemeClr val="bg1"/>
                </a:solidFill>
                <a:latin typeface="Roboto Light" panose="02000000000000000000" pitchFamily="2" charset="0"/>
                <a:ea typeface="Roboto Light" panose="02000000000000000000" pitchFamily="2" charset="0"/>
                <a:cs typeface="Roboto Light"/>
              </a:rPr>
              <a:t>Agency of the Year (headcount </a:t>
            </a:r>
            <a:r>
              <a:rPr lang="en-GB" sz="1600" b="1" kern="0" dirty="0">
                <a:solidFill>
                  <a:schemeClr val="bg1"/>
                </a:solidFill>
                <a:latin typeface="Roboto" panose="02000000000000000000" pitchFamily="2" charset="0"/>
                <a:ea typeface="Roboto" panose="02000000000000000000" pitchFamily="2" charset="0"/>
                <a:cs typeface="Roboto Light"/>
              </a:rPr>
              <a:t>under</a:t>
            </a:r>
            <a:r>
              <a:rPr lang="en-GB" sz="1600" kern="0" dirty="0">
                <a:solidFill>
                  <a:schemeClr val="bg1"/>
                </a:solidFill>
                <a:latin typeface="Roboto Light" panose="02000000000000000000" pitchFamily="2" charset="0"/>
                <a:ea typeface="Roboto Light" panose="02000000000000000000" pitchFamily="2" charset="0"/>
                <a:cs typeface="Roboto Light"/>
              </a:rPr>
              <a:t> 30)</a:t>
            </a:r>
            <a:endParaRPr lang="en-GB" sz="1600" kern="100" dirty="0">
              <a:solidFill>
                <a:schemeClr val="bg1"/>
              </a:solidFill>
              <a:latin typeface="Roboto Light" panose="02000000000000000000" pitchFamily="2" charset="0"/>
              <a:ea typeface="Roboto Light" panose="02000000000000000000" pitchFamily="2" charset="0"/>
              <a:cs typeface="Times New Roman"/>
            </a:endParaRPr>
          </a:p>
          <a:p>
            <a:pPr marL="0" indent="0">
              <a:lnSpc>
                <a:spcPct val="100000"/>
              </a:lnSpc>
              <a:spcAft>
                <a:spcPts val="1000"/>
              </a:spcAft>
              <a:buNone/>
            </a:pPr>
            <a:endParaRPr lang="en-GB" sz="1600" dirty="0">
              <a:solidFill>
                <a:schemeClr val="bg1"/>
              </a:solidFill>
              <a:effectLst/>
              <a:latin typeface="Roboto Light" panose="02000000000000000000" pitchFamily="2" charset="0"/>
              <a:ea typeface="Roboto Light" panose="02000000000000000000" pitchFamily="2" charset="0"/>
              <a:cs typeface="Roboto Light"/>
            </a:endParaRPr>
          </a:p>
        </p:txBody>
      </p:sp>
      <p:pic>
        <p:nvPicPr>
          <p:cNvPr id="4" name="Picture 8" descr="Picture 8">
            <a:extLst>
              <a:ext uri="{FF2B5EF4-FFF2-40B4-BE49-F238E27FC236}">
                <a16:creationId xmlns:a16="http://schemas.microsoft.com/office/drawing/2014/main" id="{219E4FC0-5055-1203-96F0-30BF87DED188}"/>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5733045" y="2328242"/>
            <a:ext cx="2501865" cy="3483256"/>
          </a:xfrm>
          <a:prstGeom prst="rect">
            <a:avLst/>
          </a:prstGeom>
          <a:ln w="12700">
            <a:miter lim="400000"/>
          </a:ln>
        </p:spPr>
      </p:pic>
      <p:pic>
        <p:nvPicPr>
          <p:cNvPr id="5" name="Picture 10" descr="Picture 10">
            <a:extLst>
              <a:ext uri="{FF2B5EF4-FFF2-40B4-BE49-F238E27FC236}">
                <a16:creationId xmlns:a16="http://schemas.microsoft.com/office/drawing/2014/main" id="{E882E6DC-445B-8576-099B-D61094D69AD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222276" y="2330722"/>
            <a:ext cx="2501865" cy="3479901"/>
          </a:xfrm>
          <a:prstGeom prst="rect">
            <a:avLst/>
          </a:prstGeom>
          <a:ln w="12700">
            <a:miter lim="400000"/>
          </a:ln>
        </p:spPr>
      </p:pic>
      <p:pic>
        <p:nvPicPr>
          <p:cNvPr id="6" name="Picture 5">
            <a:extLst>
              <a:ext uri="{FF2B5EF4-FFF2-40B4-BE49-F238E27FC236}">
                <a16:creationId xmlns:a16="http://schemas.microsoft.com/office/drawing/2014/main" id="{26DBD7F5-5F8F-5E42-D71B-3A9B7C23373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761446" y="512464"/>
            <a:ext cx="3434272" cy="6354146"/>
          </a:xfrm>
          <a:prstGeom prst="rect">
            <a:avLst/>
          </a:prstGeom>
        </p:spPr>
      </p:pic>
    </p:spTree>
    <p:extLst>
      <p:ext uri="{BB962C8B-B14F-4D97-AF65-F5344CB8AC3E}">
        <p14:creationId xmlns:p14="http://schemas.microsoft.com/office/powerpoint/2010/main" val="56976694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A3B0A-BDA6-8D53-6C72-5E667E834C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3DE8FF-0000-EAB4-A970-24651908833D}"/>
              </a:ext>
            </a:extLst>
          </p:cNvPr>
          <p:cNvSpPr>
            <a:spLocks noGrp="1"/>
          </p:cNvSpPr>
          <p:nvPr>
            <p:ph type="title"/>
          </p:nvPr>
        </p:nvSpPr>
        <p:spPr/>
        <p:txBody>
          <a:bodyPr>
            <a:noAutofit/>
          </a:bodyPr>
          <a:lstStyle/>
          <a:p>
            <a:r>
              <a:rPr lang="en-US" sz="3600" dirty="0">
                <a:solidFill>
                  <a:schemeClr val="tx2">
                    <a:lumMod val="20000"/>
                    <a:lumOff val="80000"/>
                  </a:schemeClr>
                </a:solidFill>
              </a:rPr>
              <a:t>Judging process (excl. people awards)</a:t>
            </a:r>
            <a:endParaRPr lang="en-US" sz="3600" dirty="0"/>
          </a:p>
        </p:txBody>
      </p:sp>
      <p:sp>
        <p:nvSpPr>
          <p:cNvPr id="3" name="Text Placeholder 2">
            <a:extLst>
              <a:ext uri="{FF2B5EF4-FFF2-40B4-BE49-F238E27FC236}">
                <a16:creationId xmlns:a16="http://schemas.microsoft.com/office/drawing/2014/main" id="{1ACCB4C3-04D1-020D-86F4-5425EB656305}"/>
              </a:ext>
            </a:extLst>
          </p:cNvPr>
          <p:cNvSpPr>
            <a:spLocks noGrp="1"/>
          </p:cNvSpPr>
          <p:nvPr>
            <p:ph type="body" idx="1"/>
          </p:nvPr>
        </p:nvSpPr>
        <p:spPr>
          <a:xfrm>
            <a:off x="1019174" y="1753037"/>
            <a:ext cx="9568615" cy="4642515"/>
          </a:xfrm>
        </p:spPr>
        <p:txBody>
          <a:bodyPr>
            <a:noAutofit/>
          </a:bodyPr>
          <a:lstStyle/>
          <a:p>
            <a:pPr marL="0" indent="0">
              <a:lnSpc>
                <a:spcPct val="120000"/>
              </a:lnSpc>
              <a:spcBef>
                <a:spcPts val="2200"/>
              </a:spcBef>
              <a:buNone/>
            </a:pPr>
            <a:r>
              <a:rPr lang="en-US" sz="1800" b="1" dirty="0">
                <a:solidFill>
                  <a:schemeClr val="bg1"/>
                </a:solidFill>
                <a:latin typeface="Roboto" panose="02000000000000000000" pitchFamily="2" charset="0"/>
                <a:ea typeface="Roboto" panose="02000000000000000000" pitchFamily="2" charset="0"/>
              </a:rPr>
              <a:t>60+ highly skilled, and experienced </a:t>
            </a:r>
            <a:r>
              <a:rPr lang="en-US" sz="1800" dirty="0">
                <a:solidFill>
                  <a:schemeClr val="bg1"/>
                </a:solidFill>
                <a:latin typeface="Roboto Light" panose="02000000000000000000" pitchFamily="2" charset="0"/>
                <a:ea typeface="Roboto Light" panose="02000000000000000000" pitchFamily="2" charset="0"/>
              </a:rPr>
              <a:t>judges from the pharma industry with expertise across marketing, communications, digital, creative and agency leadership</a:t>
            </a:r>
          </a:p>
          <a:p>
            <a:pPr marL="0" indent="0">
              <a:lnSpc>
                <a:spcPct val="120000"/>
              </a:lnSpc>
              <a:spcBef>
                <a:spcPts val="2200"/>
              </a:spcBef>
              <a:buNone/>
            </a:pPr>
            <a:r>
              <a:rPr lang="en-US" sz="1800" b="1" dirty="0">
                <a:solidFill>
                  <a:schemeClr val="bg1"/>
                </a:solidFill>
                <a:latin typeface="Roboto" panose="02000000000000000000" pitchFamily="2" charset="0"/>
                <a:ea typeface="Roboto" panose="02000000000000000000" pitchFamily="2" charset="0"/>
              </a:rPr>
              <a:t>Stage one</a:t>
            </a:r>
          </a:p>
          <a:p>
            <a:pPr>
              <a:lnSpc>
                <a:spcPct val="120000"/>
              </a:lnSpc>
              <a:spcBef>
                <a:spcPts val="600"/>
              </a:spcBef>
            </a:pPr>
            <a:r>
              <a:rPr lang="en-US" sz="1800" dirty="0">
                <a:solidFill>
                  <a:schemeClr val="bg1"/>
                </a:solidFill>
                <a:latin typeface="Roboto Light" panose="02000000000000000000" pitchFamily="2" charset="0"/>
                <a:ea typeface="Roboto Light" panose="02000000000000000000" pitchFamily="2" charset="0"/>
              </a:rPr>
              <a:t>Judges review all entries online (alone) and score each on the basis of the criteria set</a:t>
            </a:r>
          </a:p>
          <a:p>
            <a:pPr>
              <a:lnSpc>
                <a:spcPct val="120000"/>
              </a:lnSpc>
              <a:spcBef>
                <a:spcPts val="600"/>
              </a:spcBef>
            </a:pPr>
            <a:r>
              <a:rPr lang="en-US" sz="1800" dirty="0">
                <a:solidFill>
                  <a:schemeClr val="bg1"/>
                </a:solidFill>
                <a:effectLst/>
                <a:latin typeface="Roboto Light" panose="02000000000000000000" pitchFamily="2" charset="0"/>
                <a:ea typeface="Roboto Light" panose="02000000000000000000" pitchFamily="2" charset="0"/>
              </a:rPr>
              <a:t>Based on scores alone, the top 3 – 7 </a:t>
            </a:r>
            <a:r>
              <a:rPr lang="en-US" sz="1800" dirty="0">
                <a:solidFill>
                  <a:schemeClr val="bg1"/>
                </a:solidFill>
                <a:latin typeface="Roboto Light" panose="02000000000000000000" pitchFamily="2" charset="0"/>
                <a:ea typeface="Roboto Light" panose="02000000000000000000" pitchFamily="2" charset="0"/>
              </a:rPr>
              <a:t>are chosen to be FINALISTS</a:t>
            </a:r>
            <a:br>
              <a:rPr lang="en-US" sz="1800" dirty="0">
                <a:solidFill>
                  <a:schemeClr val="bg1"/>
                </a:solidFill>
                <a:latin typeface="Roboto Light" panose="02000000000000000000" pitchFamily="2" charset="0"/>
                <a:ea typeface="Roboto Light" panose="02000000000000000000" pitchFamily="2" charset="0"/>
              </a:rPr>
            </a:br>
            <a:r>
              <a:rPr lang="en-US" sz="1800" dirty="0">
                <a:solidFill>
                  <a:schemeClr val="bg1"/>
                </a:solidFill>
                <a:effectLst/>
                <a:latin typeface="Roboto Light" panose="02000000000000000000" pitchFamily="2" charset="0"/>
                <a:ea typeface="Roboto Light" panose="02000000000000000000" pitchFamily="2" charset="0"/>
              </a:rPr>
              <a:t>(depending on the number of entrants and how close the scores are)</a:t>
            </a:r>
          </a:p>
          <a:p>
            <a:pPr>
              <a:lnSpc>
                <a:spcPct val="120000"/>
              </a:lnSpc>
              <a:spcBef>
                <a:spcPts val="600"/>
              </a:spcBef>
            </a:pPr>
            <a:r>
              <a:rPr lang="en-US" sz="1800" dirty="0">
                <a:solidFill>
                  <a:schemeClr val="bg1"/>
                </a:solidFill>
                <a:effectLst/>
                <a:latin typeface="Roboto Light" panose="02000000000000000000" pitchFamily="2" charset="0"/>
                <a:ea typeface="Roboto Light" panose="02000000000000000000" pitchFamily="2" charset="0"/>
              </a:rPr>
              <a:t>Finalists are informed</a:t>
            </a:r>
            <a:endParaRPr lang="en-US" sz="1800" dirty="0">
              <a:solidFill>
                <a:schemeClr val="bg1"/>
              </a:solidFill>
              <a:latin typeface="Roboto Light" panose="02000000000000000000" pitchFamily="2" charset="0"/>
              <a:ea typeface="Roboto Light" panose="02000000000000000000" pitchFamily="2" charset="0"/>
            </a:endParaRPr>
          </a:p>
          <a:p>
            <a:pPr marL="0" indent="0">
              <a:lnSpc>
                <a:spcPct val="120000"/>
              </a:lnSpc>
              <a:spcBef>
                <a:spcPts val="2200"/>
              </a:spcBef>
              <a:buNone/>
            </a:pPr>
            <a:r>
              <a:rPr lang="en-US" sz="1800" b="1" dirty="0">
                <a:solidFill>
                  <a:schemeClr val="bg1"/>
                </a:solidFill>
                <a:latin typeface="Roboto" panose="02000000000000000000" pitchFamily="2" charset="0"/>
                <a:ea typeface="Roboto" panose="02000000000000000000" pitchFamily="2" charset="0"/>
              </a:rPr>
              <a:t>Stage two </a:t>
            </a:r>
          </a:p>
          <a:p>
            <a:pPr>
              <a:lnSpc>
                <a:spcPct val="120000"/>
              </a:lnSpc>
              <a:spcBef>
                <a:spcPts val="600"/>
              </a:spcBef>
            </a:pPr>
            <a:r>
              <a:rPr lang="en-US" sz="1800" dirty="0">
                <a:solidFill>
                  <a:schemeClr val="bg1"/>
                </a:solidFill>
                <a:latin typeface="Roboto Light" panose="02000000000000000000" pitchFamily="2" charset="0"/>
                <a:ea typeface="Roboto Light" panose="02000000000000000000" pitchFamily="2" charset="0"/>
              </a:rPr>
              <a:t>Finalists will be invited (agency + client) to attend online face-to-face judging days in </a:t>
            </a:r>
            <a:br>
              <a:rPr lang="en-US" sz="1800" dirty="0">
                <a:solidFill>
                  <a:schemeClr val="bg1"/>
                </a:solidFill>
                <a:latin typeface="Roboto Light" panose="02000000000000000000" pitchFamily="2" charset="0"/>
                <a:ea typeface="Roboto Light" panose="02000000000000000000" pitchFamily="2" charset="0"/>
              </a:rPr>
            </a:br>
            <a:r>
              <a:rPr lang="en-US" sz="1800" dirty="0">
                <a:solidFill>
                  <a:schemeClr val="bg1"/>
                </a:solidFill>
                <a:latin typeface="Roboto Light" panose="02000000000000000000" pitchFamily="2" charset="0"/>
                <a:ea typeface="Roboto Light" panose="02000000000000000000" pitchFamily="2" charset="0"/>
              </a:rPr>
              <a:t>mid July</a:t>
            </a:r>
          </a:p>
          <a:p>
            <a:pPr>
              <a:lnSpc>
                <a:spcPct val="120000"/>
              </a:lnSpc>
              <a:spcBef>
                <a:spcPts val="600"/>
              </a:spcBef>
            </a:pPr>
            <a:r>
              <a:rPr lang="en-US" sz="1800" dirty="0">
                <a:solidFill>
                  <a:schemeClr val="bg1"/>
                </a:solidFill>
                <a:latin typeface="Roboto Light" panose="02000000000000000000" pitchFamily="2" charset="0"/>
                <a:ea typeface="Roboto Light" panose="02000000000000000000" pitchFamily="2" charset="0"/>
              </a:rPr>
              <a:t>Each entrant will be given 15 minutes. 10 minutes for presenting and 5 minutes </a:t>
            </a:r>
            <a:br>
              <a:rPr lang="en-US" sz="1800" dirty="0">
                <a:solidFill>
                  <a:schemeClr val="bg1"/>
                </a:solidFill>
                <a:latin typeface="Roboto Light" panose="02000000000000000000" pitchFamily="2" charset="0"/>
                <a:ea typeface="Roboto Light" panose="02000000000000000000" pitchFamily="2" charset="0"/>
              </a:rPr>
            </a:br>
            <a:r>
              <a:rPr lang="en-US" sz="1800" dirty="0">
                <a:solidFill>
                  <a:schemeClr val="bg1"/>
                </a:solidFill>
                <a:latin typeface="Roboto Light" panose="02000000000000000000" pitchFamily="2" charset="0"/>
                <a:ea typeface="Roboto Light" panose="02000000000000000000" pitchFamily="2" charset="0"/>
              </a:rPr>
              <a:t>for questions from the judges</a:t>
            </a:r>
          </a:p>
        </p:txBody>
      </p:sp>
      <p:pic>
        <p:nvPicPr>
          <p:cNvPr id="4" name="Picture 3">
            <a:extLst>
              <a:ext uri="{FF2B5EF4-FFF2-40B4-BE49-F238E27FC236}">
                <a16:creationId xmlns:a16="http://schemas.microsoft.com/office/drawing/2014/main" id="{CAE65800-5118-A685-45E7-8F73125D3F8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761446" y="512464"/>
            <a:ext cx="3434272" cy="6354146"/>
          </a:xfrm>
          <a:prstGeom prst="rect">
            <a:avLst/>
          </a:prstGeom>
        </p:spPr>
      </p:pic>
    </p:spTree>
    <p:extLst>
      <p:ext uri="{BB962C8B-B14F-4D97-AF65-F5344CB8AC3E}">
        <p14:creationId xmlns:p14="http://schemas.microsoft.com/office/powerpoint/2010/main" val="332435228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C5846-E881-2F7F-0D99-3962CEC035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0321F9-9A99-6053-5A61-37F2D6DDDAFA}"/>
              </a:ext>
            </a:extLst>
          </p:cNvPr>
          <p:cNvSpPr>
            <a:spLocks noGrp="1"/>
          </p:cNvSpPr>
          <p:nvPr>
            <p:ph type="title"/>
          </p:nvPr>
        </p:nvSpPr>
        <p:spPr/>
        <p:txBody>
          <a:bodyPr>
            <a:noAutofit/>
          </a:bodyPr>
          <a:lstStyle/>
          <a:p>
            <a:r>
              <a:rPr lang="en-US" sz="3600" dirty="0">
                <a:solidFill>
                  <a:schemeClr val="tx2">
                    <a:lumMod val="20000"/>
                    <a:lumOff val="80000"/>
                  </a:schemeClr>
                </a:solidFill>
              </a:rPr>
              <a:t>Entry deadlines</a:t>
            </a:r>
            <a:endParaRPr lang="en-US" sz="3600" dirty="0"/>
          </a:p>
        </p:txBody>
      </p:sp>
      <p:sp>
        <p:nvSpPr>
          <p:cNvPr id="3" name="Text Placeholder 2">
            <a:extLst>
              <a:ext uri="{FF2B5EF4-FFF2-40B4-BE49-F238E27FC236}">
                <a16:creationId xmlns:a16="http://schemas.microsoft.com/office/drawing/2014/main" id="{E35F733B-5387-23F4-1B50-B3912CD72F2F}"/>
              </a:ext>
            </a:extLst>
          </p:cNvPr>
          <p:cNvSpPr>
            <a:spLocks noGrp="1"/>
          </p:cNvSpPr>
          <p:nvPr>
            <p:ph type="body" idx="1"/>
          </p:nvPr>
        </p:nvSpPr>
        <p:spPr>
          <a:xfrm>
            <a:off x="1019175" y="1753037"/>
            <a:ext cx="5273342" cy="4642515"/>
          </a:xfrm>
        </p:spPr>
        <p:txBody>
          <a:bodyPr>
            <a:normAutofit/>
          </a:bodyPr>
          <a:lstStyle/>
          <a:p>
            <a:pPr marL="0" indent="0">
              <a:buNone/>
            </a:pPr>
            <a:r>
              <a:rPr lang="en-GB" sz="2400" b="1" dirty="0">
                <a:solidFill>
                  <a:schemeClr val="bg1"/>
                </a:solidFill>
                <a:latin typeface="Roboto" panose="02000000000000000000" pitchFamily="2" charset="0"/>
                <a:ea typeface="Roboto" panose="02000000000000000000" pitchFamily="2" charset="0"/>
              </a:rPr>
              <a:t>Early bird entry deadline </a:t>
            </a:r>
          </a:p>
          <a:p>
            <a:pPr marL="0" indent="0">
              <a:buNone/>
            </a:pPr>
            <a:r>
              <a:rPr lang="en-GB" sz="2400" dirty="0">
                <a:solidFill>
                  <a:schemeClr val="bg1"/>
                </a:solidFill>
                <a:latin typeface="Roboto Light" panose="02000000000000000000" pitchFamily="2" charset="0"/>
                <a:ea typeface="Roboto Light" panose="02000000000000000000" pitchFamily="2" charset="0"/>
                <a:cs typeface="Roboto Light"/>
              </a:rPr>
              <a:t>Tuesday 6</a:t>
            </a:r>
            <a:r>
              <a:rPr lang="en-GB" sz="2400" baseline="30000" dirty="0">
                <a:solidFill>
                  <a:schemeClr val="bg1"/>
                </a:solidFill>
                <a:latin typeface="Roboto Light" panose="02000000000000000000" pitchFamily="2" charset="0"/>
                <a:ea typeface="Roboto Light" panose="02000000000000000000" pitchFamily="2" charset="0"/>
                <a:cs typeface="Roboto Light"/>
              </a:rPr>
              <a:t>th</a:t>
            </a:r>
            <a:r>
              <a:rPr lang="en-GB" sz="2400" dirty="0">
                <a:solidFill>
                  <a:schemeClr val="bg1"/>
                </a:solidFill>
                <a:latin typeface="Roboto Light" panose="02000000000000000000" pitchFamily="2" charset="0"/>
                <a:ea typeface="Roboto Light" panose="02000000000000000000" pitchFamily="2" charset="0"/>
                <a:cs typeface="Roboto Light"/>
              </a:rPr>
              <a:t> May (Midnight) </a:t>
            </a:r>
          </a:p>
          <a:p>
            <a:pPr marL="0" indent="0">
              <a:buNone/>
            </a:pPr>
            <a:endParaRPr lang="en-GB" sz="2400" dirty="0">
              <a:solidFill>
                <a:schemeClr val="bg1"/>
              </a:solidFill>
              <a:latin typeface="Roboto Light" panose="02000000000000000000" pitchFamily="2" charset="0"/>
              <a:ea typeface="Roboto Light" panose="02000000000000000000" pitchFamily="2" charset="0"/>
            </a:endParaRPr>
          </a:p>
          <a:p>
            <a:pPr marL="0" indent="0">
              <a:buNone/>
            </a:pPr>
            <a:r>
              <a:rPr lang="en-GB" sz="2400" b="1" dirty="0">
                <a:solidFill>
                  <a:schemeClr val="bg1"/>
                </a:solidFill>
                <a:latin typeface="Roboto" panose="02000000000000000000" pitchFamily="2" charset="0"/>
                <a:ea typeface="Roboto" panose="02000000000000000000" pitchFamily="2" charset="0"/>
              </a:rPr>
              <a:t>Entry deadline</a:t>
            </a:r>
          </a:p>
          <a:p>
            <a:pPr marL="0" indent="0">
              <a:buNone/>
            </a:pPr>
            <a:r>
              <a:rPr lang="en-GB" sz="2400" dirty="0">
                <a:solidFill>
                  <a:schemeClr val="bg1"/>
                </a:solidFill>
                <a:latin typeface="Roboto Light" panose="02000000000000000000" pitchFamily="2" charset="0"/>
                <a:ea typeface="Roboto Light" panose="02000000000000000000" pitchFamily="2" charset="0"/>
                <a:cs typeface="Roboto Light"/>
              </a:rPr>
              <a:t>Tuesday 13</a:t>
            </a:r>
            <a:r>
              <a:rPr lang="en-GB" sz="2400" baseline="30000" dirty="0">
                <a:solidFill>
                  <a:schemeClr val="bg1"/>
                </a:solidFill>
                <a:latin typeface="Roboto Light" panose="02000000000000000000" pitchFamily="2" charset="0"/>
                <a:ea typeface="Roboto Light" panose="02000000000000000000" pitchFamily="2" charset="0"/>
                <a:cs typeface="Roboto Light"/>
              </a:rPr>
              <a:t>th</a:t>
            </a:r>
            <a:r>
              <a:rPr lang="en-GB" sz="2400" dirty="0">
                <a:solidFill>
                  <a:schemeClr val="bg1"/>
                </a:solidFill>
                <a:latin typeface="Roboto Light" panose="02000000000000000000" pitchFamily="2" charset="0"/>
                <a:ea typeface="Roboto Light" panose="02000000000000000000" pitchFamily="2" charset="0"/>
                <a:cs typeface="Roboto Light"/>
              </a:rPr>
              <a:t> May (Midnight)</a:t>
            </a:r>
          </a:p>
          <a:p>
            <a:pPr marL="0" indent="0">
              <a:buNone/>
            </a:pPr>
            <a:endParaRPr lang="en-GB" sz="2400" dirty="0">
              <a:solidFill>
                <a:schemeClr val="bg1"/>
              </a:solidFill>
              <a:latin typeface="Roboto" panose="02000000000000000000" pitchFamily="2" charset="0"/>
              <a:ea typeface="Roboto" panose="02000000000000000000" pitchFamily="2" charset="0"/>
            </a:endParaRPr>
          </a:p>
          <a:p>
            <a:pPr marL="0" indent="0">
              <a:buNone/>
            </a:pPr>
            <a:r>
              <a:rPr lang="en-GB" sz="2400" b="1" dirty="0">
                <a:solidFill>
                  <a:schemeClr val="bg1"/>
                </a:solidFill>
                <a:latin typeface="Roboto" panose="02000000000000000000" pitchFamily="2" charset="0"/>
                <a:ea typeface="Roboto" panose="02000000000000000000" pitchFamily="2" charset="0"/>
              </a:rPr>
              <a:t>Final deadline, all entries must </a:t>
            </a:r>
            <a:br>
              <a:rPr lang="en-GB" sz="2400" b="1" dirty="0">
                <a:solidFill>
                  <a:schemeClr val="bg1"/>
                </a:solidFill>
                <a:latin typeface="Roboto" panose="02000000000000000000" pitchFamily="2" charset="0"/>
                <a:ea typeface="Roboto" panose="02000000000000000000" pitchFamily="2" charset="0"/>
              </a:rPr>
            </a:br>
            <a:r>
              <a:rPr lang="en-GB" sz="2400" b="1" dirty="0">
                <a:solidFill>
                  <a:schemeClr val="bg1"/>
                </a:solidFill>
                <a:latin typeface="Roboto" panose="02000000000000000000" pitchFamily="2" charset="0"/>
                <a:ea typeface="Roboto" panose="02000000000000000000" pitchFamily="2" charset="0"/>
              </a:rPr>
              <a:t>be completed</a:t>
            </a:r>
          </a:p>
          <a:p>
            <a:pPr marL="0" indent="0">
              <a:buNone/>
            </a:pPr>
            <a:r>
              <a:rPr lang="en-GB" sz="2400" dirty="0">
                <a:solidFill>
                  <a:schemeClr val="bg1"/>
                </a:solidFill>
                <a:latin typeface="Roboto Light" panose="02000000000000000000" pitchFamily="2" charset="0"/>
                <a:ea typeface="Roboto Light" panose="02000000000000000000" pitchFamily="2" charset="0"/>
                <a:cs typeface="Roboto Light"/>
              </a:rPr>
              <a:t>Tuesday 20</a:t>
            </a:r>
            <a:r>
              <a:rPr lang="en-GB" sz="2400" baseline="30000" dirty="0">
                <a:solidFill>
                  <a:schemeClr val="bg1"/>
                </a:solidFill>
                <a:latin typeface="Roboto Light" panose="02000000000000000000" pitchFamily="2" charset="0"/>
                <a:ea typeface="Roboto Light" panose="02000000000000000000" pitchFamily="2" charset="0"/>
                <a:cs typeface="Roboto Light"/>
              </a:rPr>
              <a:t>st</a:t>
            </a:r>
            <a:r>
              <a:rPr lang="en-GB" sz="2400" dirty="0">
                <a:solidFill>
                  <a:schemeClr val="bg1"/>
                </a:solidFill>
                <a:latin typeface="Roboto Light" panose="02000000000000000000" pitchFamily="2" charset="0"/>
                <a:ea typeface="Roboto Light" panose="02000000000000000000" pitchFamily="2" charset="0"/>
                <a:cs typeface="Roboto Light"/>
              </a:rPr>
              <a:t> May (Midnight)</a:t>
            </a:r>
          </a:p>
        </p:txBody>
      </p:sp>
      <p:pic>
        <p:nvPicPr>
          <p:cNvPr id="4" name="Picture 3" descr="Calendar">
            <a:extLst>
              <a:ext uri="{FF2B5EF4-FFF2-40B4-BE49-F238E27FC236}">
                <a16:creationId xmlns:a16="http://schemas.microsoft.com/office/drawing/2014/main" id="{B25B9795-D989-D5F5-CB00-9ECE70D6844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78"/>
          <a:stretch/>
        </p:blipFill>
        <p:spPr>
          <a:xfrm>
            <a:off x="6918659" y="846667"/>
            <a:ext cx="5273341" cy="5278731"/>
          </a:xfrm>
          <a:prstGeom prst="rect">
            <a:avLst/>
          </a:prstGeom>
          <a:noFill/>
        </p:spPr>
      </p:pic>
      <p:pic>
        <p:nvPicPr>
          <p:cNvPr id="5" name="Picture 4">
            <a:extLst>
              <a:ext uri="{FF2B5EF4-FFF2-40B4-BE49-F238E27FC236}">
                <a16:creationId xmlns:a16="http://schemas.microsoft.com/office/drawing/2014/main" id="{36C90C52-3D9B-77CA-C767-4A91A132053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761446" y="512464"/>
            <a:ext cx="3434272" cy="6354146"/>
          </a:xfrm>
          <a:prstGeom prst="rect">
            <a:avLst/>
          </a:prstGeom>
        </p:spPr>
      </p:pic>
    </p:spTree>
    <p:extLst>
      <p:ext uri="{BB962C8B-B14F-4D97-AF65-F5344CB8AC3E}">
        <p14:creationId xmlns:p14="http://schemas.microsoft.com/office/powerpoint/2010/main" val="226703049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66FCA-5E5E-BD6D-B785-1F95824E6B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AC2EFE-C488-82DE-5690-95B7868309C6}"/>
              </a:ext>
            </a:extLst>
          </p:cNvPr>
          <p:cNvSpPr>
            <a:spLocks noGrp="1"/>
          </p:cNvSpPr>
          <p:nvPr>
            <p:ph type="title"/>
          </p:nvPr>
        </p:nvSpPr>
        <p:spPr/>
        <p:txBody>
          <a:bodyPr>
            <a:noAutofit/>
          </a:bodyPr>
          <a:lstStyle/>
          <a:p>
            <a:r>
              <a:rPr lang="en-US" sz="3600" dirty="0">
                <a:solidFill>
                  <a:schemeClr val="tx2">
                    <a:lumMod val="20000"/>
                    <a:lumOff val="80000"/>
                  </a:schemeClr>
                </a:solidFill>
              </a:rPr>
              <a:t>What information do you need to enter?</a:t>
            </a:r>
            <a:endParaRPr lang="en-US" sz="3600" dirty="0"/>
          </a:p>
        </p:txBody>
      </p:sp>
      <p:sp>
        <p:nvSpPr>
          <p:cNvPr id="3" name="Text Placeholder 2">
            <a:extLst>
              <a:ext uri="{FF2B5EF4-FFF2-40B4-BE49-F238E27FC236}">
                <a16:creationId xmlns:a16="http://schemas.microsoft.com/office/drawing/2014/main" id="{D6D42D4B-749A-E5CF-3284-FB562713415E}"/>
              </a:ext>
            </a:extLst>
          </p:cNvPr>
          <p:cNvSpPr>
            <a:spLocks noGrp="1"/>
          </p:cNvSpPr>
          <p:nvPr>
            <p:ph type="body" idx="1"/>
          </p:nvPr>
        </p:nvSpPr>
        <p:spPr>
          <a:xfrm>
            <a:off x="1019175" y="1753037"/>
            <a:ext cx="7244292" cy="4642515"/>
          </a:xfrm>
        </p:spPr>
        <p:txBody>
          <a:bodyPr>
            <a:normAutofit/>
          </a:bodyPr>
          <a:lstStyle/>
          <a:p>
            <a:pPr marL="342900" lvl="0" indent="-342900">
              <a:buSzPts val="1000"/>
              <a:buFont typeface="Symbol" panose="05050102010706020507" pitchFamily="18" charset="2"/>
              <a:buChar char=""/>
              <a:tabLst>
                <a:tab pos="457200" algn="l"/>
              </a:tabLst>
            </a:pPr>
            <a:r>
              <a:rPr lang="en-GB" sz="2400" dirty="0">
                <a:solidFill>
                  <a:schemeClr val="tx1"/>
                </a:solidFill>
                <a:effectLst/>
                <a:latin typeface="Roboto Light" panose="02000000000000000000" pitchFamily="2" charset="0"/>
                <a:ea typeface="Roboto Light" panose="02000000000000000000" pitchFamily="2" charset="0"/>
                <a:cs typeface="Aptos" panose="020B0004020202020204" pitchFamily="34" charset="0"/>
              </a:rPr>
              <a:t>Ultimately, we are looking for innovation &amp; new thinking married with proof points to show success (impact) </a:t>
            </a:r>
          </a:p>
          <a:p>
            <a:pPr marL="342900" lvl="0" indent="-342900">
              <a:buSzPts val="1000"/>
              <a:buFont typeface="Symbol" panose="05050102010706020507" pitchFamily="18" charset="2"/>
              <a:buChar char=""/>
            </a:pPr>
            <a:r>
              <a:rPr lang="en-GB" sz="2400" dirty="0">
                <a:solidFill>
                  <a:schemeClr val="tx1"/>
                </a:solidFill>
                <a:effectLst/>
                <a:latin typeface="Roboto Light" panose="02000000000000000000" pitchFamily="2" charset="0"/>
                <a:ea typeface="Roboto Light" panose="02000000000000000000" pitchFamily="2" charset="0"/>
                <a:cs typeface="Aptos" panose="020B0004020202020204" pitchFamily="34" charset="0"/>
              </a:rPr>
              <a:t>The weighting of different criteria varies between categories – so take a look at the information on the website</a:t>
            </a:r>
          </a:p>
          <a:p>
            <a:pPr marL="342900" lvl="0" indent="-342900">
              <a:buSzPts val="1000"/>
              <a:buFont typeface="Symbol" panose="05050102010706020507" pitchFamily="18" charset="2"/>
              <a:buChar char=""/>
            </a:pPr>
            <a:r>
              <a:rPr lang="en-GB" sz="2400" dirty="0">
                <a:solidFill>
                  <a:schemeClr val="tx1"/>
                </a:solidFill>
                <a:effectLst/>
                <a:latin typeface="Roboto Light" panose="02000000000000000000" pitchFamily="2" charset="0"/>
                <a:ea typeface="Roboto Light" panose="02000000000000000000" pitchFamily="2" charset="0"/>
                <a:cs typeface="Aptos" panose="020B0004020202020204" pitchFamily="34" charset="0"/>
              </a:rPr>
              <a:t>Impact can be evidenced by both quantitative data and qualitative feedback</a:t>
            </a:r>
          </a:p>
          <a:p>
            <a:pPr marL="342900" lvl="0" indent="-342900">
              <a:buSzPts val="1000"/>
              <a:buFont typeface="Symbol" panose="05050102010706020507" pitchFamily="18" charset="2"/>
              <a:buChar char=""/>
            </a:pPr>
            <a:r>
              <a:rPr lang="en-GB" sz="2400" dirty="0">
                <a:solidFill>
                  <a:schemeClr val="tx1"/>
                </a:solidFill>
                <a:effectLst/>
                <a:latin typeface="Roboto Light" panose="02000000000000000000" pitchFamily="2" charset="0"/>
                <a:ea typeface="Roboto Light" panose="02000000000000000000" pitchFamily="2" charset="0"/>
                <a:cs typeface="Aptos" panose="020B0004020202020204" pitchFamily="34" charset="0"/>
              </a:rPr>
              <a:t>In short, if you have work that is truly innovative and creative and/or has great metrics to show success, we want to celebrate your work</a:t>
            </a:r>
          </a:p>
        </p:txBody>
      </p:sp>
      <p:pic>
        <p:nvPicPr>
          <p:cNvPr id="4" name="Picture 3">
            <a:extLst>
              <a:ext uri="{FF2B5EF4-FFF2-40B4-BE49-F238E27FC236}">
                <a16:creationId xmlns:a16="http://schemas.microsoft.com/office/drawing/2014/main" id="{86281641-DC22-A4B1-29E2-842D992D78D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761446" y="512464"/>
            <a:ext cx="3434272" cy="6354146"/>
          </a:xfrm>
          <a:prstGeom prst="rect">
            <a:avLst/>
          </a:prstGeom>
        </p:spPr>
      </p:pic>
    </p:spTree>
    <p:extLst>
      <p:ext uri="{BB962C8B-B14F-4D97-AF65-F5344CB8AC3E}">
        <p14:creationId xmlns:p14="http://schemas.microsoft.com/office/powerpoint/2010/main" val="210944735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642B1-CD75-3869-6606-F1ED1467A2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509C8F-178E-7BDF-4F77-D06FE6DA1BE1}"/>
              </a:ext>
            </a:extLst>
          </p:cNvPr>
          <p:cNvSpPr>
            <a:spLocks noGrp="1"/>
          </p:cNvSpPr>
          <p:nvPr>
            <p:ph type="title"/>
          </p:nvPr>
        </p:nvSpPr>
        <p:spPr/>
        <p:txBody>
          <a:bodyPr>
            <a:noAutofit/>
          </a:bodyPr>
          <a:lstStyle/>
          <a:p>
            <a:r>
              <a:rPr lang="en-US" sz="3600" dirty="0">
                <a:solidFill>
                  <a:schemeClr val="tx2">
                    <a:lumMod val="20000"/>
                    <a:lumOff val="80000"/>
                  </a:schemeClr>
                </a:solidFill>
              </a:rPr>
              <a:t>Why sponsor the PMi Awards?</a:t>
            </a:r>
            <a:endParaRPr lang="en-US" sz="3600" dirty="0"/>
          </a:p>
        </p:txBody>
      </p:sp>
      <p:sp>
        <p:nvSpPr>
          <p:cNvPr id="3" name="Text Placeholder 2">
            <a:extLst>
              <a:ext uri="{FF2B5EF4-FFF2-40B4-BE49-F238E27FC236}">
                <a16:creationId xmlns:a16="http://schemas.microsoft.com/office/drawing/2014/main" id="{1F16E0BB-251B-45B0-BE81-0DAC9BD62870}"/>
              </a:ext>
            </a:extLst>
          </p:cNvPr>
          <p:cNvSpPr>
            <a:spLocks noGrp="1"/>
          </p:cNvSpPr>
          <p:nvPr>
            <p:ph type="body" idx="1"/>
          </p:nvPr>
        </p:nvSpPr>
        <p:spPr>
          <a:xfrm>
            <a:off x="1019176" y="1753037"/>
            <a:ext cx="8542514" cy="4642515"/>
          </a:xfrm>
        </p:spPr>
        <p:txBody>
          <a:bodyPr>
            <a:normAutofit/>
          </a:bodyPr>
          <a:lstStyle/>
          <a:p>
            <a:pPr marL="285750" indent="-285750">
              <a:lnSpc>
                <a:spcPct val="110000"/>
              </a:lnSpc>
            </a:pPr>
            <a:r>
              <a:rPr lang="en-US" sz="1800" kern="100" dirty="0">
                <a:solidFill>
                  <a:schemeClr val="tx1"/>
                </a:solidFill>
                <a:latin typeface="Roboto Light" panose="02000000000000000000" pitchFamily="2" charset="0"/>
                <a:ea typeface="Roboto Light" panose="02000000000000000000" pitchFamily="2" charset="0"/>
                <a:cs typeface="Arial" panose="020B0604020202020204" pitchFamily="34" charset="0"/>
              </a:rPr>
              <a:t>We work hard to promote your company and brand as soon as you get involved, with promotion before, during and after the event</a:t>
            </a:r>
          </a:p>
          <a:p>
            <a:pPr marL="285750" indent="-285750">
              <a:lnSpc>
                <a:spcPct val="110000"/>
              </a:lnSpc>
            </a:pPr>
            <a:r>
              <a:rPr lang="en-US" sz="1800" kern="100" dirty="0">
                <a:solidFill>
                  <a:schemeClr val="tx1"/>
                </a:solidFill>
                <a:latin typeface="Roboto Light" panose="02000000000000000000" pitchFamily="2" charset="0"/>
                <a:ea typeface="Roboto Light" panose="02000000000000000000" pitchFamily="2" charset="0"/>
                <a:cs typeface="Arial" panose="020B0604020202020204" pitchFamily="34" charset="0"/>
              </a:rPr>
              <a:t>VIP sponsor opportunities at the event, including sponsor pre-dinner drinks and priority seating for your table of 10 guests </a:t>
            </a:r>
          </a:p>
          <a:p>
            <a:pPr marL="285750" indent="-285750">
              <a:lnSpc>
                <a:spcPct val="110000"/>
              </a:lnSpc>
            </a:pPr>
            <a:r>
              <a:rPr lang="en-US" sz="1800" kern="100" dirty="0">
                <a:solidFill>
                  <a:schemeClr val="tx1"/>
                </a:solidFill>
                <a:latin typeface="Roboto Light" panose="02000000000000000000" pitchFamily="2" charset="0"/>
                <a:ea typeface="Roboto Light" panose="02000000000000000000" pitchFamily="2" charset="0"/>
                <a:cs typeface="Arial" panose="020B0604020202020204" pitchFamily="34" charset="0"/>
              </a:rPr>
              <a:t>Your logo on our awards webpages, multiple social media posts, all promotional materials, emails and e-tickets for the event</a:t>
            </a:r>
          </a:p>
          <a:p>
            <a:pPr marL="285750" indent="-285750">
              <a:lnSpc>
                <a:spcPct val="110000"/>
              </a:lnSpc>
            </a:pPr>
            <a:r>
              <a:rPr lang="en-US" sz="1800" kern="100" dirty="0">
                <a:solidFill>
                  <a:schemeClr val="tx1"/>
                </a:solidFill>
                <a:latin typeface="Roboto Light" panose="02000000000000000000" pitchFamily="2" charset="0"/>
                <a:ea typeface="Roboto Light" panose="02000000000000000000" pitchFamily="2" charset="0"/>
                <a:cs typeface="Arial" panose="020B0604020202020204" pitchFamily="34" charset="0"/>
              </a:rPr>
              <a:t>Lots of opportunities across both awards, categories, programme, photo booth and any other ideas you may have!</a:t>
            </a:r>
          </a:p>
          <a:p>
            <a:pPr marL="285750" indent="-285750">
              <a:lnSpc>
                <a:spcPct val="110000"/>
              </a:lnSpc>
            </a:pPr>
            <a:r>
              <a:rPr lang="en-US" sz="1800" kern="100" dirty="0">
                <a:solidFill>
                  <a:schemeClr val="tx1"/>
                </a:solidFill>
                <a:latin typeface="Roboto Light" panose="02000000000000000000" pitchFamily="2" charset="0"/>
                <a:ea typeface="Roboto Light" panose="02000000000000000000" pitchFamily="2" charset="0"/>
                <a:cs typeface="Arial" panose="020B0604020202020204" pitchFamily="34" charset="0"/>
              </a:rPr>
              <a:t>Contact </a:t>
            </a:r>
            <a:r>
              <a:rPr lang="en-US" sz="1800" kern="100" dirty="0">
                <a:solidFill>
                  <a:schemeClr val="tx1"/>
                </a:solidFill>
                <a:latin typeface="Roboto Light" panose="02000000000000000000" pitchFamily="2" charset="0"/>
                <a:ea typeface="Roboto Light" panose="02000000000000000000" pitchFamily="2" charset="0"/>
                <a:cs typeface="Arial" panose="020B0604020202020204" pitchFamily="34" charset="0"/>
                <a:hlinkClick r:id="rId2">
                  <a:extLst>
                    <a:ext uri="{A12FA001-AC4F-418D-AE19-62706E023703}">
                      <ahyp:hlinkClr xmlns:ahyp="http://schemas.microsoft.com/office/drawing/2018/hyperlinkcolor" val="tx"/>
                    </a:ext>
                  </a:extLst>
                </a:hlinkClick>
              </a:rPr>
              <a:t>Jenny@pmsociety.org.uk</a:t>
            </a:r>
            <a:r>
              <a:rPr lang="en-US" sz="1800" kern="100" dirty="0">
                <a:solidFill>
                  <a:schemeClr val="tx1"/>
                </a:solidFill>
                <a:latin typeface="Roboto Light" panose="02000000000000000000" pitchFamily="2" charset="0"/>
                <a:ea typeface="Roboto Light" panose="02000000000000000000" pitchFamily="2" charset="0"/>
                <a:cs typeface="Arial" panose="020B0604020202020204" pitchFamily="34" charset="0"/>
              </a:rPr>
              <a:t> for more information – don’t delay, selling fast!</a:t>
            </a:r>
          </a:p>
          <a:p>
            <a:pPr marL="285750" indent="-285750">
              <a:lnSpc>
                <a:spcPct val="110000"/>
              </a:lnSpc>
            </a:pPr>
            <a:endParaRPr lang="en-US" sz="1800" kern="100" dirty="0">
              <a:solidFill>
                <a:schemeClr val="tx1"/>
              </a:solidFill>
              <a:latin typeface="Roboto Light" panose="02000000000000000000" pitchFamily="2" charset="0"/>
              <a:ea typeface="Roboto Light" panose="02000000000000000000" pitchFamily="2" charset="0"/>
              <a:cs typeface="Arial" panose="020B0604020202020204" pitchFamily="34" charset="0"/>
            </a:endParaRPr>
          </a:p>
        </p:txBody>
      </p:sp>
      <p:grpSp>
        <p:nvGrpSpPr>
          <p:cNvPr id="5" name="Group 4">
            <a:extLst>
              <a:ext uri="{FF2B5EF4-FFF2-40B4-BE49-F238E27FC236}">
                <a16:creationId xmlns:a16="http://schemas.microsoft.com/office/drawing/2014/main" id="{D8E3DD99-41E0-D865-0345-7FD29920BD62}"/>
              </a:ext>
            </a:extLst>
          </p:cNvPr>
          <p:cNvGrpSpPr/>
          <p:nvPr/>
        </p:nvGrpSpPr>
        <p:grpSpPr>
          <a:xfrm>
            <a:off x="0" y="5173579"/>
            <a:ext cx="9384632" cy="1695517"/>
            <a:chOff x="0" y="5341260"/>
            <a:chExt cx="9043077" cy="1527836"/>
          </a:xfrm>
        </p:grpSpPr>
        <p:pic>
          <p:nvPicPr>
            <p:cNvPr id="4" name="Picture 3" descr="A person and person standing in front of a sign&#10;&#10;AI-generated content may be incorrect.">
              <a:extLst>
                <a:ext uri="{FF2B5EF4-FFF2-40B4-BE49-F238E27FC236}">
                  <a16:creationId xmlns:a16="http://schemas.microsoft.com/office/drawing/2014/main" id="{AD43A455-8733-9FDF-CB32-02389E9C91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341260"/>
              <a:ext cx="2282042" cy="1527836"/>
            </a:xfrm>
            <a:prstGeom prst="rect">
              <a:avLst/>
            </a:prstGeom>
          </p:spPr>
        </p:pic>
        <p:pic>
          <p:nvPicPr>
            <p:cNvPr id="7" name="Picture 6" descr="A table with silverware and glasses&#10;&#10;AI-generated content may be incorrect.">
              <a:extLst>
                <a:ext uri="{FF2B5EF4-FFF2-40B4-BE49-F238E27FC236}">
                  <a16:creationId xmlns:a16="http://schemas.microsoft.com/office/drawing/2014/main" id="{BD333D07-B4F4-9732-8AA4-A987A195751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273342" y="5341260"/>
              <a:ext cx="1321130" cy="1520145"/>
            </a:xfrm>
            <a:prstGeom prst="rect">
              <a:avLst/>
            </a:prstGeom>
          </p:spPr>
        </p:pic>
        <p:pic>
          <p:nvPicPr>
            <p:cNvPr id="8" name="Picture 7" descr="A large crowd of people at an event&#10;&#10;AI-generated content may be incorrect.">
              <a:extLst>
                <a:ext uri="{FF2B5EF4-FFF2-40B4-BE49-F238E27FC236}">
                  <a16:creationId xmlns:a16="http://schemas.microsoft.com/office/drawing/2014/main" id="{A1560039-4766-97FC-996B-37C157602C97}"/>
                </a:ext>
              </a:extLst>
            </p:cNvPr>
            <p:cNvPicPr>
              <a:picLocks noChangeAspect="1"/>
            </p:cNvPicPr>
            <p:nvPr/>
          </p:nvPicPr>
          <p:blipFill>
            <a:blip r:embed="rId5" cstate="screen">
              <a:extLst>
                <a:ext uri="{28A0092B-C50C-407E-A947-70E740481C1C}">
                  <a14:useLocalDpi xmlns:a14="http://schemas.microsoft.com/office/drawing/2010/main"/>
                </a:ext>
              </a:extLst>
            </a:blip>
            <a:srcRect l="-947"/>
            <a:stretch/>
          </p:blipFill>
          <p:spPr>
            <a:xfrm>
              <a:off x="3560605" y="5341260"/>
              <a:ext cx="2743095" cy="1519842"/>
            </a:xfrm>
            <a:prstGeom prst="rect">
              <a:avLst/>
            </a:prstGeom>
          </p:spPr>
        </p:pic>
        <p:pic>
          <p:nvPicPr>
            <p:cNvPr id="9" name="Picture 8" descr="A group of people standing in a room with a touch screen&#10;&#10;AI-generated content may be incorrect.">
              <a:extLst>
                <a:ext uri="{FF2B5EF4-FFF2-40B4-BE49-F238E27FC236}">
                  <a16:creationId xmlns:a16="http://schemas.microsoft.com/office/drawing/2014/main" id="{A74540AA-DEB3-5527-8F53-7655803702C1}"/>
                </a:ext>
              </a:extLst>
            </p:cNvPr>
            <p:cNvPicPr>
              <a:picLocks noChangeAspect="1"/>
            </p:cNvPicPr>
            <p:nvPr/>
          </p:nvPicPr>
          <p:blipFill>
            <a:blip r:embed="rId6" cstate="screen">
              <a:extLst>
                <a:ext uri="{28A0092B-C50C-407E-A947-70E740481C1C}">
                  <a14:useLocalDpi xmlns:a14="http://schemas.microsoft.com/office/drawing/2010/main"/>
                </a:ext>
              </a:extLst>
            </a:blip>
            <a:srcRect l="-921" r="-181"/>
            <a:stretch/>
          </p:blipFill>
          <p:spPr>
            <a:xfrm>
              <a:off x="6270670" y="5341260"/>
              <a:ext cx="2772407" cy="1521753"/>
            </a:xfrm>
            <a:prstGeom prst="rect">
              <a:avLst/>
            </a:prstGeom>
          </p:spPr>
        </p:pic>
      </p:grpSp>
      <p:pic>
        <p:nvPicPr>
          <p:cNvPr id="10" name="Picture 9">
            <a:extLst>
              <a:ext uri="{FF2B5EF4-FFF2-40B4-BE49-F238E27FC236}">
                <a16:creationId xmlns:a16="http://schemas.microsoft.com/office/drawing/2014/main" id="{61D5012D-0797-7129-4187-746C777561DB}"/>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8761446" y="512464"/>
            <a:ext cx="3434272" cy="6354146"/>
          </a:xfrm>
          <a:prstGeom prst="rect">
            <a:avLst/>
          </a:prstGeom>
        </p:spPr>
      </p:pic>
    </p:spTree>
    <p:extLst>
      <p:ext uri="{BB962C8B-B14F-4D97-AF65-F5344CB8AC3E}">
        <p14:creationId xmlns:p14="http://schemas.microsoft.com/office/powerpoint/2010/main" val="388804963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A5675-1F65-24CB-505E-B77E97CA30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A2870B-2EE1-2F5A-9AB0-BF254950E389}"/>
              </a:ext>
            </a:extLst>
          </p:cNvPr>
          <p:cNvSpPr>
            <a:spLocks noGrp="1"/>
          </p:cNvSpPr>
          <p:nvPr>
            <p:ph type="title"/>
          </p:nvPr>
        </p:nvSpPr>
        <p:spPr/>
        <p:txBody>
          <a:bodyPr>
            <a:noAutofit/>
          </a:bodyPr>
          <a:lstStyle/>
          <a:p>
            <a:r>
              <a:rPr lang="en-US" sz="3600" dirty="0">
                <a:solidFill>
                  <a:schemeClr val="tx2">
                    <a:lumMod val="20000"/>
                    <a:lumOff val="80000"/>
                  </a:schemeClr>
                </a:solidFill>
              </a:rPr>
              <a:t>Thank you</a:t>
            </a:r>
            <a:endParaRPr lang="en-US" sz="3600" dirty="0"/>
          </a:p>
        </p:txBody>
      </p:sp>
      <p:pic>
        <p:nvPicPr>
          <p:cNvPr id="10" name="Picture 9" descr="A black background with a black square&#10;&#10;AI-generated content may be incorrect.">
            <a:extLst>
              <a:ext uri="{FF2B5EF4-FFF2-40B4-BE49-F238E27FC236}">
                <a16:creationId xmlns:a16="http://schemas.microsoft.com/office/drawing/2014/main" id="{99682ABC-8B13-410B-C11C-95641540C8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2729" y="5319997"/>
            <a:ext cx="4432300" cy="965200"/>
          </a:xfrm>
          <a:prstGeom prst="rect">
            <a:avLst/>
          </a:prstGeom>
        </p:spPr>
      </p:pic>
      <p:sp>
        <p:nvSpPr>
          <p:cNvPr id="11" name="Text Placeholder 2">
            <a:extLst>
              <a:ext uri="{FF2B5EF4-FFF2-40B4-BE49-F238E27FC236}">
                <a16:creationId xmlns:a16="http://schemas.microsoft.com/office/drawing/2014/main" id="{BBF0AB4C-9D01-92FC-07FA-88BC46BC50FC}"/>
              </a:ext>
            </a:extLst>
          </p:cNvPr>
          <p:cNvSpPr txBox="1">
            <a:spLocks/>
          </p:cNvSpPr>
          <p:nvPr/>
        </p:nvSpPr>
        <p:spPr>
          <a:xfrm>
            <a:off x="1019175" y="1753037"/>
            <a:ext cx="7366836" cy="46425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D5E97"/>
                </a:solidFill>
                <a:uFillTx/>
                <a:latin typeface="Roboto"/>
                <a:ea typeface="Roboto"/>
                <a:cs typeface="Roboto"/>
                <a:sym typeface="Roboto"/>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D5E97"/>
                </a:solidFill>
                <a:uFillTx/>
                <a:latin typeface="Roboto"/>
                <a:ea typeface="Roboto"/>
                <a:cs typeface="Roboto"/>
                <a:sym typeface="Roboto"/>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D5E97"/>
                </a:solidFill>
                <a:uFillTx/>
                <a:latin typeface="Roboto"/>
                <a:ea typeface="Roboto"/>
                <a:cs typeface="Roboto"/>
                <a:sym typeface="Roboto"/>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D5E97"/>
                </a:solidFill>
                <a:uFillTx/>
                <a:latin typeface="Roboto"/>
                <a:ea typeface="Roboto"/>
                <a:cs typeface="Roboto"/>
                <a:sym typeface="Roboto"/>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D5E97"/>
                </a:solidFill>
                <a:uFillTx/>
                <a:latin typeface="Roboto"/>
                <a:ea typeface="Roboto"/>
                <a:cs typeface="Roboto"/>
                <a:sym typeface="Roboto"/>
              </a:defRPr>
            </a:lvl5pPr>
            <a:lvl6pPr marL="2540000" marR="0" indent="-254000" algn="l" defTabSz="914400" rtl="0" latinLnBrk="0">
              <a:lnSpc>
                <a:spcPct val="90000"/>
              </a:lnSpc>
              <a:spcBef>
                <a:spcPts val="1000"/>
              </a:spcBef>
              <a:spcAft>
                <a:spcPts val="0"/>
              </a:spcAft>
              <a:buClrTx/>
              <a:buSzPct val="100000"/>
              <a:buFontTx/>
              <a:buChar char="•"/>
              <a:tabLst/>
              <a:defRPr sz="2000" b="0" i="0" u="none" strike="noStrike" cap="none" spc="0" baseline="0">
                <a:solidFill>
                  <a:srgbClr val="FFFFFF"/>
                </a:solidFill>
                <a:uFillTx/>
                <a:latin typeface="Arial"/>
                <a:ea typeface="Arial"/>
                <a:cs typeface="Arial"/>
                <a:sym typeface="Arial"/>
              </a:defRPr>
            </a:lvl6pPr>
            <a:lvl7pPr marL="2997200" marR="0" indent="-254000" algn="l" defTabSz="914400" rtl="0" latinLnBrk="0">
              <a:lnSpc>
                <a:spcPct val="90000"/>
              </a:lnSpc>
              <a:spcBef>
                <a:spcPts val="1000"/>
              </a:spcBef>
              <a:spcAft>
                <a:spcPts val="0"/>
              </a:spcAft>
              <a:buClrTx/>
              <a:buSzPct val="100000"/>
              <a:buFontTx/>
              <a:buChar char="•"/>
              <a:tabLst/>
              <a:defRPr sz="2000" b="0" i="0" u="none" strike="noStrike" cap="none" spc="0" baseline="0">
                <a:solidFill>
                  <a:srgbClr val="FFFFFF"/>
                </a:solidFill>
                <a:uFillTx/>
                <a:latin typeface="Arial"/>
                <a:ea typeface="Arial"/>
                <a:cs typeface="Arial"/>
                <a:sym typeface="Arial"/>
              </a:defRPr>
            </a:lvl7pPr>
            <a:lvl8pPr marL="3454400" marR="0" indent="-254000" algn="l" defTabSz="914400" rtl="0" latinLnBrk="0">
              <a:lnSpc>
                <a:spcPct val="90000"/>
              </a:lnSpc>
              <a:spcBef>
                <a:spcPts val="1000"/>
              </a:spcBef>
              <a:spcAft>
                <a:spcPts val="0"/>
              </a:spcAft>
              <a:buClrTx/>
              <a:buSzPct val="100000"/>
              <a:buFontTx/>
              <a:buChar char="•"/>
              <a:tabLst/>
              <a:defRPr sz="2000" b="0" i="0" u="none" strike="noStrike" cap="none" spc="0" baseline="0">
                <a:solidFill>
                  <a:srgbClr val="FFFFFF"/>
                </a:solidFill>
                <a:uFillTx/>
                <a:latin typeface="Arial"/>
                <a:ea typeface="Arial"/>
                <a:cs typeface="Arial"/>
                <a:sym typeface="Arial"/>
              </a:defRPr>
            </a:lvl8pPr>
            <a:lvl9pPr marL="3911600" marR="0" indent="-254000" algn="l" defTabSz="914400" rtl="0" latinLnBrk="0">
              <a:lnSpc>
                <a:spcPct val="90000"/>
              </a:lnSpc>
              <a:spcBef>
                <a:spcPts val="1000"/>
              </a:spcBef>
              <a:spcAft>
                <a:spcPts val="0"/>
              </a:spcAft>
              <a:buClrTx/>
              <a:buSzPct val="100000"/>
              <a:buFontTx/>
              <a:buChar char="•"/>
              <a:tabLst/>
              <a:defRPr sz="2000" b="0" i="0" u="none" strike="noStrike" cap="none" spc="0" baseline="0">
                <a:solidFill>
                  <a:srgbClr val="FFFFFF"/>
                </a:solidFill>
                <a:uFillTx/>
                <a:latin typeface="Arial"/>
                <a:ea typeface="Arial"/>
                <a:cs typeface="Arial"/>
                <a:sym typeface="Arial"/>
              </a:defRPr>
            </a:lvl9pPr>
          </a:lstStyle>
          <a:p>
            <a:pPr marL="0" indent="0" hangingPunct="1">
              <a:buNone/>
            </a:pPr>
            <a:r>
              <a:rPr lang="en-GB" sz="2400" dirty="0">
                <a:solidFill>
                  <a:schemeClr val="bg1"/>
                </a:solidFill>
                <a:latin typeface="Roboto Light" panose="02000000000000000000" pitchFamily="2" charset="0"/>
                <a:ea typeface="Roboto Light" panose="02000000000000000000" pitchFamily="2" charset="0"/>
              </a:rPr>
              <a:t>We hope you continue with us on our journey….</a:t>
            </a:r>
          </a:p>
          <a:p>
            <a:pPr marL="0" indent="0" hangingPunct="1">
              <a:buNone/>
            </a:pPr>
            <a:r>
              <a:rPr lang="en-GB" sz="2400" dirty="0">
                <a:solidFill>
                  <a:schemeClr val="bg1"/>
                </a:solidFill>
                <a:latin typeface="Roboto Light" panose="02000000000000000000" pitchFamily="2" charset="0"/>
                <a:ea typeface="Roboto Light" panose="02000000000000000000" pitchFamily="2" charset="0"/>
              </a:rPr>
              <a:t>with your entries, support via sponsorship, and nominations of a judge from your team</a:t>
            </a:r>
          </a:p>
          <a:p>
            <a:pPr marL="0" indent="0" hangingPunct="1">
              <a:buNone/>
            </a:pPr>
            <a:r>
              <a:rPr lang="en-GB" sz="2400" dirty="0">
                <a:solidFill>
                  <a:schemeClr val="bg1"/>
                </a:solidFill>
                <a:latin typeface="Roboto Light" panose="02000000000000000000" pitchFamily="2" charset="0"/>
                <a:ea typeface="Roboto Light" panose="02000000000000000000" pitchFamily="2" charset="0"/>
              </a:rPr>
              <a:t>A full best practice presentation is available on request</a:t>
            </a:r>
            <a:br>
              <a:rPr lang="en-US" sz="2400" dirty="0">
                <a:latin typeface="Roboto Light" panose="02000000000000000000" pitchFamily="2" charset="0"/>
                <a:ea typeface="Roboto Light" panose="02000000000000000000" pitchFamily="2" charset="0"/>
              </a:rPr>
            </a:br>
            <a:br>
              <a:rPr lang="en-GB" sz="2400" dirty="0">
                <a:solidFill>
                  <a:schemeClr val="bg1"/>
                </a:solidFill>
                <a:latin typeface="Roboto Light" panose="02000000000000000000" pitchFamily="2" charset="0"/>
                <a:ea typeface="Roboto Light" panose="02000000000000000000" pitchFamily="2" charset="0"/>
              </a:rPr>
            </a:br>
            <a:r>
              <a:rPr lang="en-GB" sz="2400" dirty="0">
                <a:solidFill>
                  <a:schemeClr val="bg1"/>
                </a:solidFill>
                <a:latin typeface="Roboto Light" panose="02000000000000000000" pitchFamily="2" charset="0"/>
                <a:ea typeface="Roboto Light" panose="02000000000000000000" pitchFamily="2" charset="0"/>
              </a:rPr>
              <a:t>We look forward to seeing you on </a:t>
            </a:r>
            <a:br>
              <a:rPr lang="en-GB" sz="2400" dirty="0">
                <a:solidFill>
                  <a:schemeClr val="bg1"/>
                </a:solidFill>
                <a:latin typeface="Roboto" panose="02000000000000000000" pitchFamily="2" charset="0"/>
                <a:ea typeface="Roboto" panose="02000000000000000000" pitchFamily="2" charset="0"/>
              </a:rPr>
            </a:br>
            <a:r>
              <a:rPr lang="en-GB" sz="2400" b="1" dirty="0">
                <a:solidFill>
                  <a:schemeClr val="bg1"/>
                </a:solidFill>
                <a:latin typeface="Roboto" panose="02000000000000000000" pitchFamily="2" charset="0"/>
                <a:ea typeface="Roboto" panose="02000000000000000000" pitchFamily="2" charset="0"/>
              </a:rPr>
              <a:t>Thursday</a:t>
            </a:r>
            <a:r>
              <a:rPr lang="en-GB" sz="2400" dirty="0">
                <a:solidFill>
                  <a:schemeClr val="bg1"/>
                </a:solidFill>
                <a:latin typeface="Roboto" panose="02000000000000000000" pitchFamily="2" charset="0"/>
                <a:ea typeface="Roboto" panose="02000000000000000000" pitchFamily="2" charset="0"/>
              </a:rPr>
              <a:t> </a:t>
            </a:r>
            <a:r>
              <a:rPr lang="en-GB" sz="2400" b="1" dirty="0">
                <a:solidFill>
                  <a:schemeClr val="bg1"/>
                </a:solidFill>
                <a:latin typeface="Roboto" panose="02000000000000000000" pitchFamily="2" charset="0"/>
                <a:ea typeface="Roboto" panose="02000000000000000000" pitchFamily="2" charset="0"/>
              </a:rPr>
              <a:t>11</a:t>
            </a:r>
            <a:r>
              <a:rPr lang="en-GB" sz="2400" b="1" baseline="30000" dirty="0">
                <a:solidFill>
                  <a:schemeClr val="bg1"/>
                </a:solidFill>
                <a:latin typeface="Roboto" panose="02000000000000000000" pitchFamily="2" charset="0"/>
                <a:ea typeface="Roboto" panose="02000000000000000000" pitchFamily="2" charset="0"/>
              </a:rPr>
              <a:t>th</a:t>
            </a:r>
            <a:r>
              <a:rPr lang="en-GB" sz="2400" dirty="0">
                <a:solidFill>
                  <a:schemeClr val="bg1"/>
                </a:solidFill>
                <a:latin typeface="Roboto" panose="02000000000000000000" pitchFamily="2" charset="0"/>
                <a:ea typeface="Roboto" panose="02000000000000000000" pitchFamily="2" charset="0"/>
              </a:rPr>
              <a:t> </a:t>
            </a:r>
            <a:r>
              <a:rPr lang="en-GB" sz="2400" b="1" dirty="0">
                <a:solidFill>
                  <a:schemeClr val="bg1"/>
                </a:solidFill>
                <a:latin typeface="Roboto" panose="02000000000000000000" pitchFamily="2" charset="0"/>
                <a:ea typeface="Roboto" panose="02000000000000000000" pitchFamily="2" charset="0"/>
              </a:rPr>
              <a:t>September 2025</a:t>
            </a:r>
            <a:endParaRPr lang="en-GB" sz="2400" b="1" dirty="0">
              <a:latin typeface="Roboto" panose="02000000000000000000" pitchFamily="2" charset="0"/>
              <a:ea typeface="Roboto" panose="02000000000000000000" pitchFamily="2" charset="0"/>
            </a:endParaRPr>
          </a:p>
          <a:p>
            <a:pPr hangingPunct="1"/>
            <a:endParaRPr lang="en-GB" sz="2400" dirty="0">
              <a:latin typeface="Roboto" panose="02000000000000000000" pitchFamily="2" charset="0"/>
              <a:ea typeface="Roboto" panose="02000000000000000000" pitchFamily="2" charset="0"/>
            </a:endParaRPr>
          </a:p>
        </p:txBody>
      </p:sp>
      <p:pic>
        <p:nvPicPr>
          <p:cNvPr id="3" name="Picture 2">
            <a:extLst>
              <a:ext uri="{FF2B5EF4-FFF2-40B4-BE49-F238E27FC236}">
                <a16:creationId xmlns:a16="http://schemas.microsoft.com/office/drawing/2014/main" id="{D9884112-DCDB-52EF-0017-8A929DCBA03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761446" y="512464"/>
            <a:ext cx="3434272" cy="6354146"/>
          </a:xfrm>
          <a:prstGeom prst="rect">
            <a:avLst/>
          </a:prstGeom>
        </p:spPr>
      </p:pic>
    </p:spTree>
    <p:extLst>
      <p:ext uri="{BB962C8B-B14F-4D97-AF65-F5344CB8AC3E}">
        <p14:creationId xmlns:p14="http://schemas.microsoft.com/office/powerpoint/2010/main" val="421589370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dent_pmi_awards (1080p)">
            <a:hlinkClick r:id="" action="ppaction://media"/>
            <a:extLst>
              <a:ext uri="{FF2B5EF4-FFF2-40B4-BE49-F238E27FC236}">
                <a16:creationId xmlns:a16="http://schemas.microsoft.com/office/drawing/2014/main" id="{36F138C6-2740-5252-3403-E10692895E16}"/>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200468" cy="6862763"/>
          </a:xfrm>
          <a:prstGeom prst="rect">
            <a:avLst/>
          </a:prstGeom>
        </p:spPr>
      </p:pic>
    </p:spTree>
    <p:extLst>
      <p:ext uri="{BB962C8B-B14F-4D97-AF65-F5344CB8AC3E}">
        <p14:creationId xmlns:p14="http://schemas.microsoft.com/office/powerpoint/2010/main" val="2090062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rand positioning…">
            <a:extLst>
              <a:ext uri="{FF2B5EF4-FFF2-40B4-BE49-F238E27FC236}">
                <a16:creationId xmlns:a16="http://schemas.microsoft.com/office/drawing/2014/main" id="{9A20B6CE-8EC9-5BAE-9BB7-8AE14C268BD1}"/>
              </a:ext>
            </a:extLst>
          </p:cNvPr>
          <p:cNvSpPr txBox="1"/>
          <p:nvPr/>
        </p:nvSpPr>
        <p:spPr>
          <a:xfrm>
            <a:off x="4405956" y="5119733"/>
            <a:ext cx="3380088" cy="5847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lgn="ctr">
              <a:defRPr>
                <a:solidFill>
                  <a:srgbClr val="FFFFFF"/>
                </a:solidFill>
                <a:latin typeface="+mn-lt"/>
                <a:ea typeface="+mn-ea"/>
                <a:cs typeface="+mn-cs"/>
                <a:sym typeface="Calibri"/>
              </a:defRPr>
            </a:pPr>
            <a:r>
              <a:rPr dirty="0">
                <a:latin typeface="Roboto" panose="02000000000000000000" pitchFamily="2" charset="0"/>
                <a:ea typeface="Roboto" panose="02000000000000000000" pitchFamily="2" charset="0"/>
              </a:rPr>
              <a:t>Brand positioning</a:t>
            </a:r>
          </a:p>
          <a:p>
            <a:pPr algn="ctr">
              <a:defRPr sz="1400">
                <a:solidFill>
                  <a:srgbClr val="FFFFFF"/>
                </a:solidFill>
                <a:latin typeface="+mn-lt"/>
                <a:ea typeface="+mn-ea"/>
                <a:cs typeface="+mn-cs"/>
                <a:sym typeface="Calibri"/>
              </a:defRPr>
            </a:pPr>
            <a:r>
              <a:rPr sz="1400" dirty="0">
                <a:latin typeface="Roboto" panose="02000000000000000000" pitchFamily="2" charset="0"/>
                <a:ea typeface="Roboto" panose="02000000000000000000" pitchFamily="2" charset="0"/>
              </a:rPr>
              <a:t>Our place in the market (our place to win)</a:t>
            </a:r>
          </a:p>
        </p:txBody>
      </p:sp>
      <p:sp>
        <p:nvSpPr>
          <p:cNvPr id="5" name="Our vision…">
            <a:extLst>
              <a:ext uri="{FF2B5EF4-FFF2-40B4-BE49-F238E27FC236}">
                <a16:creationId xmlns:a16="http://schemas.microsoft.com/office/drawing/2014/main" id="{81811CED-6827-C7AF-E464-FEADA31E1FB5}"/>
              </a:ext>
            </a:extLst>
          </p:cNvPr>
          <p:cNvSpPr txBox="1"/>
          <p:nvPr/>
        </p:nvSpPr>
        <p:spPr>
          <a:xfrm>
            <a:off x="4669649" y="4187181"/>
            <a:ext cx="2852700" cy="5847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lgn="ctr">
              <a:defRPr>
                <a:solidFill>
                  <a:srgbClr val="FFFFFF"/>
                </a:solidFill>
                <a:latin typeface="+mn-lt"/>
                <a:ea typeface="+mn-ea"/>
                <a:cs typeface="+mn-cs"/>
                <a:sym typeface="Calibri"/>
              </a:defRPr>
            </a:pPr>
            <a:r>
              <a:rPr dirty="0">
                <a:latin typeface="Roboto" panose="02000000000000000000" pitchFamily="2" charset="0"/>
                <a:ea typeface="Roboto" panose="02000000000000000000" pitchFamily="2" charset="0"/>
              </a:rPr>
              <a:t>Our vision</a:t>
            </a:r>
          </a:p>
          <a:p>
            <a:pPr algn="ctr">
              <a:defRPr sz="1400">
                <a:solidFill>
                  <a:srgbClr val="FFFFFF"/>
                </a:solidFill>
                <a:latin typeface="+mn-lt"/>
                <a:ea typeface="+mn-ea"/>
                <a:cs typeface="+mn-cs"/>
                <a:sym typeface="Calibri"/>
              </a:defRPr>
            </a:pPr>
            <a:r>
              <a:rPr sz="1400" dirty="0">
                <a:latin typeface="Roboto" panose="02000000000000000000" pitchFamily="2" charset="0"/>
                <a:ea typeface="Roboto" panose="02000000000000000000" pitchFamily="2" charset="0"/>
              </a:rPr>
              <a:t>Our ultimate destination (our why)</a:t>
            </a:r>
            <a:r>
              <a:rPr dirty="0">
                <a:latin typeface="Roboto" panose="02000000000000000000" pitchFamily="2" charset="0"/>
                <a:ea typeface="Roboto" panose="02000000000000000000" pitchFamily="2" charset="0"/>
              </a:rPr>
              <a:t> </a:t>
            </a:r>
          </a:p>
        </p:txBody>
      </p:sp>
      <p:sp>
        <p:nvSpPr>
          <p:cNvPr id="6" name="Our mission…">
            <a:extLst>
              <a:ext uri="{FF2B5EF4-FFF2-40B4-BE49-F238E27FC236}">
                <a16:creationId xmlns:a16="http://schemas.microsoft.com/office/drawing/2014/main" id="{76580DE9-C40C-CFFA-1D28-28BD0C267B5F}"/>
              </a:ext>
            </a:extLst>
          </p:cNvPr>
          <p:cNvSpPr txBox="1"/>
          <p:nvPr/>
        </p:nvSpPr>
        <p:spPr>
          <a:xfrm>
            <a:off x="4527783" y="3254629"/>
            <a:ext cx="3136431" cy="5847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lgn="ctr">
              <a:defRPr>
                <a:solidFill>
                  <a:srgbClr val="FFFFFF"/>
                </a:solidFill>
                <a:latin typeface="+mn-lt"/>
                <a:ea typeface="+mn-ea"/>
                <a:cs typeface="+mn-cs"/>
                <a:sym typeface="Calibri"/>
              </a:defRPr>
            </a:pPr>
            <a:r>
              <a:rPr dirty="0">
                <a:latin typeface="Roboto" panose="02000000000000000000" pitchFamily="2" charset="0"/>
                <a:ea typeface="Roboto" panose="02000000000000000000" pitchFamily="2" charset="0"/>
              </a:rPr>
              <a:t>Our mission</a:t>
            </a:r>
          </a:p>
          <a:p>
            <a:pPr algn="ctr">
              <a:defRPr sz="1400">
                <a:solidFill>
                  <a:srgbClr val="FFFFFF"/>
                </a:solidFill>
                <a:latin typeface="+mn-lt"/>
                <a:ea typeface="+mn-ea"/>
                <a:cs typeface="+mn-cs"/>
                <a:sym typeface="Calibri"/>
              </a:defRPr>
            </a:pPr>
            <a:r>
              <a:rPr sz="1400" dirty="0">
                <a:latin typeface="Roboto" panose="02000000000000000000" pitchFamily="2" charset="0"/>
                <a:ea typeface="Roboto" panose="02000000000000000000" pitchFamily="2" charset="0"/>
              </a:rPr>
              <a:t>The roadmap/methodology (our how)</a:t>
            </a:r>
            <a:r>
              <a:rPr dirty="0">
                <a:latin typeface="Roboto" panose="02000000000000000000" pitchFamily="2" charset="0"/>
                <a:ea typeface="Roboto" panose="02000000000000000000" pitchFamily="2" charset="0"/>
              </a:rPr>
              <a:t> </a:t>
            </a:r>
          </a:p>
        </p:txBody>
      </p:sp>
      <p:sp>
        <p:nvSpPr>
          <p:cNvPr id="7" name="Our values…">
            <a:extLst>
              <a:ext uri="{FF2B5EF4-FFF2-40B4-BE49-F238E27FC236}">
                <a16:creationId xmlns:a16="http://schemas.microsoft.com/office/drawing/2014/main" id="{B8BBE6FC-9A4D-B196-6170-ACB315FC9DBD}"/>
              </a:ext>
            </a:extLst>
          </p:cNvPr>
          <p:cNvSpPr txBox="1"/>
          <p:nvPr/>
        </p:nvSpPr>
        <p:spPr>
          <a:xfrm>
            <a:off x="4801897" y="2322079"/>
            <a:ext cx="2588205" cy="5847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lgn="ctr">
              <a:defRPr>
                <a:solidFill>
                  <a:srgbClr val="FFFFFF"/>
                </a:solidFill>
                <a:latin typeface="+mn-lt"/>
                <a:ea typeface="+mn-ea"/>
                <a:cs typeface="+mn-cs"/>
                <a:sym typeface="Calibri"/>
              </a:defRPr>
            </a:pPr>
            <a:r>
              <a:rPr dirty="0">
                <a:latin typeface="Roboto" panose="02000000000000000000" pitchFamily="2" charset="0"/>
                <a:ea typeface="Roboto" panose="02000000000000000000" pitchFamily="2" charset="0"/>
              </a:rPr>
              <a:t>Our values</a:t>
            </a:r>
          </a:p>
          <a:p>
            <a:pPr algn="ctr">
              <a:defRPr sz="1400">
                <a:solidFill>
                  <a:srgbClr val="FFFFFF"/>
                </a:solidFill>
                <a:latin typeface="+mn-lt"/>
                <a:ea typeface="+mn-ea"/>
                <a:cs typeface="+mn-cs"/>
                <a:sym typeface="Calibri"/>
              </a:defRPr>
            </a:pPr>
            <a:r>
              <a:rPr sz="1400" dirty="0">
                <a:latin typeface="Roboto" panose="02000000000000000000" pitchFamily="2" charset="0"/>
                <a:ea typeface="Roboto" panose="02000000000000000000" pitchFamily="2" charset="0"/>
              </a:rPr>
              <a:t>What makes us us (our culture)</a:t>
            </a:r>
          </a:p>
        </p:txBody>
      </p:sp>
      <p:sp>
        <p:nvSpPr>
          <p:cNvPr id="8" name="Our brand">
            <a:extLst>
              <a:ext uri="{FF2B5EF4-FFF2-40B4-BE49-F238E27FC236}">
                <a16:creationId xmlns:a16="http://schemas.microsoft.com/office/drawing/2014/main" id="{B3094422-CD3C-6FD9-0159-9F2C4E328942}"/>
              </a:ext>
            </a:extLst>
          </p:cNvPr>
          <p:cNvSpPr txBox="1"/>
          <p:nvPr/>
        </p:nvSpPr>
        <p:spPr>
          <a:xfrm>
            <a:off x="5531025" y="1143645"/>
            <a:ext cx="1103824"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gn="ctr">
              <a:defRPr>
                <a:solidFill>
                  <a:srgbClr val="FFFFFF"/>
                </a:solidFill>
                <a:latin typeface="+mn-lt"/>
                <a:ea typeface="+mn-ea"/>
                <a:cs typeface="+mn-cs"/>
                <a:sym typeface="Calibri"/>
              </a:defRPr>
            </a:lvl1pPr>
          </a:lstStyle>
          <a:p>
            <a:r>
              <a:rPr dirty="0">
                <a:latin typeface="Roboto" panose="02000000000000000000" pitchFamily="2" charset="0"/>
                <a:ea typeface="Roboto" panose="02000000000000000000" pitchFamily="2" charset="0"/>
              </a:rPr>
              <a:t>Our brand</a:t>
            </a:r>
          </a:p>
        </p:txBody>
      </p:sp>
      <p:grpSp>
        <p:nvGrpSpPr>
          <p:cNvPr id="9" name="Group">
            <a:extLst>
              <a:ext uri="{FF2B5EF4-FFF2-40B4-BE49-F238E27FC236}">
                <a16:creationId xmlns:a16="http://schemas.microsoft.com/office/drawing/2014/main" id="{48EB3D13-95BC-A47F-132E-9BE940B566C5}"/>
              </a:ext>
            </a:extLst>
          </p:cNvPr>
          <p:cNvGrpSpPr/>
          <p:nvPr/>
        </p:nvGrpSpPr>
        <p:grpSpPr>
          <a:xfrm>
            <a:off x="281864" y="3951721"/>
            <a:ext cx="4277357" cy="1270001"/>
            <a:chOff x="0" y="0"/>
            <a:chExt cx="4277356" cy="1270001"/>
          </a:xfrm>
        </p:grpSpPr>
        <p:sp>
          <p:nvSpPr>
            <p:cNvPr id="10" name="We see a world where everyone in pharma marketing &amp; comms has a role to play in advancing standards.  We provide the unique space for individuals &amp; organisations to support, promote and contribute.">
              <a:extLst>
                <a:ext uri="{FF2B5EF4-FFF2-40B4-BE49-F238E27FC236}">
                  <a16:creationId xmlns:a16="http://schemas.microsoft.com/office/drawing/2014/main" id="{2BD24DFF-63BA-D405-CEBB-8FA66A3B1E87}"/>
                </a:ext>
              </a:extLst>
            </p:cNvPr>
            <p:cNvSpPr/>
            <p:nvPr/>
          </p:nvSpPr>
          <p:spPr>
            <a:xfrm>
              <a:off x="217094" y="144781"/>
              <a:ext cx="3520839" cy="101565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defRPr sz="1200">
                  <a:solidFill>
                    <a:srgbClr val="FFFFFF"/>
                  </a:solidFill>
                  <a:latin typeface="Trebuchet MS"/>
                  <a:ea typeface="Trebuchet MS"/>
                  <a:cs typeface="Trebuchet MS"/>
                  <a:sym typeface="Trebuchet MS"/>
                </a:defRPr>
              </a:lvl1pPr>
            </a:lstStyle>
            <a:p>
              <a:r>
                <a:rPr i="1" dirty="0">
                  <a:latin typeface="Roboto" panose="02000000000000000000" pitchFamily="2" charset="0"/>
                  <a:ea typeface="Roboto" panose="02000000000000000000" pitchFamily="2" charset="0"/>
                </a:rPr>
                <a:t>We see a world where everyone in pharma marketing &amp; comms has a role to play in advancing standards.  We provide the unique space for individuals &amp; </a:t>
              </a:r>
              <a:r>
                <a:rPr i="1" dirty="0" err="1">
                  <a:latin typeface="Roboto" panose="02000000000000000000" pitchFamily="2" charset="0"/>
                  <a:ea typeface="Roboto" panose="02000000000000000000" pitchFamily="2" charset="0"/>
                </a:rPr>
                <a:t>organisations</a:t>
              </a:r>
              <a:r>
                <a:rPr i="1" dirty="0">
                  <a:latin typeface="Roboto" panose="02000000000000000000" pitchFamily="2" charset="0"/>
                  <a:ea typeface="Roboto" panose="02000000000000000000" pitchFamily="2" charset="0"/>
                </a:rPr>
                <a:t> to support, promote, and contribute.</a:t>
              </a:r>
            </a:p>
          </p:txBody>
        </p:sp>
        <p:sp>
          <p:nvSpPr>
            <p:cNvPr id="11" name="Rounded Rectangle">
              <a:extLst>
                <a:ext uri="{FF2B5EF4-FFF2-40B4-BE49-F238E27FC236}">
                  <a16:creationId xmlns:a16="http://schemas.microsoft.com/office/drawing/2014/main" id="{A4AEEE3D-7FA7-995C-ABFD-B3C644CD70E0}"/>
                </a:ext>
              </a:extLst>
            </p:cNvPr>
            <p:cNvSpPr/>
            <p:nvPr/>
          </p:nvSpPr>
          <p:spPr>
            <a:xfrm>
              <a:off x="0" y="0"/>
              <a:ext cx="3894254" cy="1270001"/>
            </a:xfrm>
            <a:prstGeom prst="roundRect">
              <a:avLst>
                <a:gd name="adj" fmla="val 15000"/>
              </a:avLst>
            </a:prstGeom>
            <a:noFill/>
            <a:ln w="25400" cap="flat">
              <a:solidFill>
                <a:srgbClr val="FFFFFF"/>
              </a:solidFill>
              <a:prstDash val="solid"/>
              <a:round/>
            </a:ln>
            <a:effectLst/>
          </p:spPr>
          <p:txBody>
            <a:bodyPr wrap="square" lIns="45718" tIns="45718" rIns="45718" bIns="45718" numCol="1" anchor="ctr">
              <a:noAutofit/>
            </a:bodyPr>
            <a:lstStyle/>
            <a:p>
              <a:pPr>
                <a:defRPr>
                  <a:solidFill>
                    <a:srgbClr val="0D213A"/>
                  </a:solidFill>
                  <a:latin typeface="+mn-lt"/>
                  <a:ea typeface="+mn-ea"/>
                  <a:cs typeface="+mn-cs"/>
                  <a:sym typeface="Calibri"/>
                </a:defRPr>
              </a:pPr>
              <a:endParaRPr dirty="0">
                <a:latin typeface="Roboto" panose="02000000000000000000" pitchFamily="2" charset="0"/>
                <a:ea typeface="Roboto" panose="02000000000000000000" pitchFamily="2" charset="0"/>
              </a:endParaRPr>
            </a:p>
          </p:txBody>
        </p:sp>
        <p:sp>
          <p:nvSpPr>
            <p:cNvPr id="12" name="Line">
              <a:extLst>
                <a:ext uri="{FF2B5EF4-FFF2-40B4-BE49-F238E27FC236}">
                  <a16:creationId xmlns:a16="http://schemas.microsoft.com/office/drawing/2014/main" id="{6AE16C54-436B-95B6-51C1-C049BDFEE090}"/>
                </a:ext>
              </a:extLst>
            </p:cNvPr>
            <p:cNvSpPr/>
            <p:nvPr/>
          </p:nvSpPr>
          <p:spPr>
            <a:xfrm>
              <a:off x="3889417" y="661457"/>
              <a:ext cx="387939" cy="2"/>
            </a:xfrm>
            <a:prstGeom prst="line">
              <a:avLst/>
            </a:prstGeom>
            <a:noFill/>
            <a:ln w="25400" cap="flat">
              <a:solidFill>
                <a:srgbClr val="FFFFFF"/>
              </a:solidFill>
              <a:prstDash val="solid"/>
              <a:round/>
              <a:tailEnd type="oval" w="med" len="med"/>
            </a:ln>
            <a:effectLst/>
          </p:spPr>
          <p:txBody>
            <a:bodyPr wrap="square" lIns="45718" tIns="45718" rIns="45718" bIns="45718" numCol="1" anchor="t">
              <a:noAutofit/>
            </a:bodyPr>
            <a:lstStyle/>
            <a:p>
              <a:pPr>
                <a:defRPr>
                  <a:solidFill>
                    <a:srgbClr val="0D213A"/>
                  </a:solidFill>
                  <a:latin typeface="+mj-lt"/>
                  <a:ea typeface="+mj-ea"/>
                  <a:cs typeface="+mj-cs"/>
                  <a:sym typeface="Helvetica"/>
                </a:defRPr>
              </a:pPr>
              <a:endParaRPr dirty="0">
                <a:latin typeface="Roboto" panose="02000000000000000000" pitchFamily="2" charset="0"/>
                <a:ea typeface="Roboto" panose="02000000000000000000" pitchFamily="2" charset="0"/>
              </a:endParaRPr>
            </a:p>
          </p:txBody>
        </p:sp>
      </p:grpSp>
      <p:grpSp>
        <p:nvGrpSpPr>
          <p:cNvPr id="13" name="All of our members actively support, promote and contribute to advancing standards in pharma marketing &amp; communications.">
            <a:extLst>
              <a:ext uri="{FF2B5EF4-FFF2-40B4-BE49-F238E27FC236}">
                <a16:creationId xmlns:a16="http://schemas.microsoft.com/office/drawing/2014/main" id="{B031A950-F6AD-6EAB-FF35-5D8BCC6D7CEC}"/>
              </a:ext>
            </a:extLst>
          </p:cNvPr>
          <p:cNvGrpSpPr/>
          <p:nvPr/>
        </p:nvGrpSpPr>
        <p:grpSpPr>
          <a:xfrm>
            <a:off x="7924811" y="2841390"/>
            <a:ext cx="4130171" cy="1582595"/>
            <a:chOff x="0" y="0"/>
            <a:chExt cx="4130169" cy="1582594"/>
          </a:xfrm>
        </p:grpSpPr>
        <p:sp>
          <p:nvSpPr>
            <p:cNvPr id="14" name="Rounded Rectangle">
              <a:extLst>
                <a:ext uri="{FF2B5EF4-FFF2-40B4-BE49-F238E27FC236}">
                  <a16:creationId xmlns:a16="http://schemas.microsoft.com/office/drawing/2014/main" id="{02F66A02-CD61-2C1D-4E2C-4284A5792484}"/>
                </a:ext>
              </a:extLst>
            </p:cNvPr>
            <p:cNvSpPr/>
            <p:nvPr/>
          </p:nvSpPr>
          <p:spPr>
            <a:xfrm>
              <a:off x="0" y="0"/>
              <a:ext cx="4130169" cy="1582594"/>
            </a:xfrm>
            <a:prstGeom prst="roundRect">
              <a:avLst>
                <a:gd name="adj" fmla="val 12037"/>
              </a:avLst>
            </a:prstGeom>
            <a:noFill/>
            <a:ln w="25400" cap="flat">
              <a:solidFill>
                <a:srgbClr val="FFFFFF"/>
              </a:solidFill>
              <a:prstDash val="solid"/>
              <a:round/>
            </a:ln>
            <a:effectLst/>
          </p:spPr>
          <p:txBody>
            <a:bodyPr wrap="square" lIns="45718" tIns="45718" rIns="45718" bIns="45718" numCol="1" anchor="ctr">
              <a:noAutofit/>
            </a:bodyPr>
            <a:lstStyle/>
            <a:p>
              <a:pPr algn="ctr">
                <a:defRPr sz="1100">
                  <a:solidFill>
                    <a:srgbClr val="FFFFFF"/>
                  </a:solidFill>
                  <a:latin typeface="Trebuchet MS"/>
                  <a:ea typeface="Trebuchet MS"/>
                  <a:cs typeface="Trebuchet MS"/>
                  <a:sym typeface="Trebuchet MS"/>
                </a:defRPr>
              </a:pPr>
              <a:endParaRPr dirty="0">
                <a:latin typeface="Roboto" panose="02000000000000000000" pitchFamily="2" charset="0"/>
                <a:ea typeface="Roboto" panose="02000000000000000000" pitchFamily="2" charset="0"/>
              </a:endParaRPr>
            </a:p>
          </p:txBody>
        </p:sp>
        <p:sp>
          <p:nvSpPr>
            <p:cNvPr id="15" name="All of our members actively support, promote and contribute to advancing standards in pharma marketing &amp; communications.  And the profits we make through our initiatives are put right back into funding programs that help people get into the industry and ">
              <a:extLst>
                <a:ext uri="{FF2B5EF4-FFF2-40B4-BE49-F238E27FC236}">
                  <a16:creationId xmlns:a16="http://schemas.microsoft.com/office/drawing/2014/main" id="{574BA2E6-E9EC-53E0-86AB-84A91F572C76}"/>
                </a:ext>
              </a:extLst>
            </p:cNvPr>
            <p:cNvSpPr txBox="1"/>
            <p:nvPr/>
          </p:nvSpPr>
          <p:spPr>
            <a:xfrm>
              <a:off x="68495" y="283468"/>
              <a:ext cx="3993178" cy="10156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p>
              <a:pPr algn="ctr">
                <a:defRPr sz="1100" i="1">
                  <a:solidFill>
                    <a:srgbClr val="FFFFFF"/>
                  </a:solidFill>
                  <a:latin typeface="Trebuchet MS"/>
                  <a:ea typeface="Trebuchet MS"/>
                  <a:cs typeface="Trebuchet MS"/>
                  <a:sym typeface="Trebuchet MS"/>
                </a:defRPr>
              </a:pPr>
              <a:r>
                <a:rPr sz="1200" dirty="0">
                  <a:latin typeface="Roboto" panose="02000000000000000000" pitchFamily="2" charset="0"/>
                  <a:ea typeface="Roboto" panose="02000000000000000000" pitchFamily="2" charset="0"/>
                </a:rPr>
                <a:t>All of our members actively support, promote and contribute to advancing standards in pharma marketing &amp; communications.  </a:t>
              </a:r>
              <a:r>
                <a:rPr sz="1200" i="0" dirty="0">
                  <a:latin typeface="Roboto" panose="02000000000000000000" pitchFamily="2" charset="0"/>
                  <a:ea typeface="Roboto" panose="02000000000000000000" pitchFamily="2" charset="0"/>
                </a:rPr>
                <a:t>And the profits we make through our initiatives are put right back into funding programs that help people get into the industry and healthcare charities.</a:t>
              </a:r>
            </a:p>
          </p:txBody>
        </p:sp>
      </p:grpSp>
      <p:sp>
        <p:nvSpPr>
          <p:cNvPr id="16" name="Line">
            <a:extLst>
              <a:ext uri="{FF2B5EF4-FFF2-40B4-BE49-F238E27FC236}">
                <a16:creationId xmlns:a16="http://schemas.microsoft.com/office/drawing/2014/main" id="{22F30CCD-A308-DA4E-0546-DDF06A18C351}"/>
              </a:ext>
            </a:extLst>
          </p:cNvPr>
          <p:cNvSpPr/>
          <p:nvPr/>
        </p:nvSpPr>
        <p:spPr>
          <a:xfrm flipH="1">
            <a:off x="7664214" y="3652994"/>
            <a:ext cx="247898" cy="2"/>
          </a:xfrm>
          <a:prstGeom prst="line">
            <a:avLst/>
          </a:prstGeom>
          <a:ln w="25400">
            <a:solidFill>
              <a:srgbClr val="FFFFFF"/>
            </a:solidFill>
            <a:tailEnd type="oval"/>
          </a:ln>
        </p:spPr>
        <p:txBody>
          <a:bodyPr lIns="45718" tIns="45718" rIns="45718" bIns="45718"/>
          <a:lstStyle/>
          <a:p>
            <a:pPr>
              <a:defRPr>
                <a:solidFill>
                  <a:srgbClr val="0D213A"/>
                </a:solidFill>
                <a:latin typeface="+mj-lt"/>
                <a:ea typeface="+mj-ea"/>
                <a:cs typeface="+mj-cs"/>
                <a:sym typeface="Helvetica"/>
              </a:defRPr>
            </a:pPr>
            <a:endParaRPr dirty="0"/>
          </a:p>
        </p:txBody>
      </p:sp>
      <p:grpSp>
        <p:nvGrpSpPr>
          <p:cNvPr id="17" name="The ONLY not-for-profit partner to the UK pharmaceutical industry helping drive standards forward in healthcare marketing &amp; communications">
            <a:extLst>
              <a:ext uri="{FF2B5EF4-FFF2-40B4-BE49-F238E27FC236}">
                <a16:creationId xmlns:a16="http://schemas.microsoft.com/office/drawing/2014/main" id="{F2FB33AB-9990-1397-2442-9CEE5031A77E}"/>
              </a:ext>
            </a:extLst>
          </p:cNvPr>
          <p:cNvGrpSpPr/>
          <p:nvPr/>
        </p:nvGrpSpPr>
        <p:grpSpPr>
          <a:xfrm>
            <a:off x="8102237" y="5221722"/>
            <a:ext cx="3994877" cy="694760"/>
            <a:chOff x="0" y="0"/>
            <a:chExt cx="3994876" cy="694758"/>
          </a:xfrm>
        </p:grpSpPr>
        <p:sp>
          <p:nvSpPr>
            <p:cNvPr id="18" name="Rounded Rectangle">
              <a:extLst>
                <a:ext uri="{FF2B5EF4-FFF2-40B4-BE49-F238E27FC236}">
                  <a16:creationId xmlns:a16="http://schemas.microsoft.com/office/drawing/2014/main" id="{A06F3897-1D91-570A-DB5B-8BD2F7E63759}"/>
                </a:ext>
              </a:extLst>
            </p:cNvPr>
            <p:cNvSpPr/>
            <p:nvPr/>
          </p:nvSpPr>
          <p:spPr>
            <a:xfrm>
              <a:off x="0" y="0"/>
              <a:ext cx="3994876" cy="694758"/>
            </a:xfrm>
            <a:prstGeom prst="roundRect">
              <a:avLst>
                <a:gd name="adj" fmla="val 27420"/>
              </a:avLst>
            </a:prstGeom>
            <a:noFill/>
            <a:ln w="25400" cap="flat">
              <a:solidFill>
                <a:srgbClr val="FFFFFF"/>
              </a:solidFill>
              <a:prstDash val="solid"/>
              <a:round/>
            </a:ln>
            <a:effectLst/>
          </p:spPr>
          <p:txBody>
            <a:bodyPr wrap="square" lIns="45718" tIns="45718" rIns="45718" bIns="45718" numCol="1" anchor="ctr">
              <a:noAutofit/>
            </a:bodyPr>
            <a:lstStyle/>
            <a:p>
              <a:pPr algn="ctr" defTabSz="412750">
                <a:defRPr sz="1100">
                  <a:solidFill>
                    <a:srgbClr val="FFFFFF"/>
                  </a:solidFill>
                  <a:latin typeface="Trebuchet MS"/>
                  <a:ea typeface="Trebuchet MS"/>
                  <a:cs typeface="Trebuchet MS"/>
                  <a:sym typeface="Trebuchet MS"/>
                </a:defRPr>
              </a:pPr>
              <a:endParaRPr dirty="0">
                <a:latin typeface="Roboto" panose="02000000000000000000" pitchFamily="2" charset="0"/>
                <a:ea typeface="Roboto" panose="02000000000000000000" pitchFamily="2" charset="0"/>
              </a:endParaRPr>
            </a:p>
          </p:txBody>
        </p:sp>
        <p:sp>
          <p:nvSpPr>
            <p:cNvPr id="19" name="The ONLY not-for-profit partner to the UK pharmaceutical industry helping drive standards forward in healthcare marketing &amp; communications">
              <a:extLst>
                <a:ext uri="{FF2B5EF4-FFF2-40B4-BE49-F238E27FC236}">
                  <a16:creationId xmlns:a16="http://schemas.microsoft.com/office/drawing/2014/main" id="{18B71522-4779-F31C-4490-A20DFD1EA01C}"/>
                </a:ext>
              </a:extLst>
            </p:cNvPr>
            <p:cNvSpPr txBox="1"/>
            <p:nvPr/>
          </p:nvSpPr>
          <p:spPr>
            <a:xfrm>
              <a:off x="68495" y="24215"/>
              <a:ext cx="3857885" cy="6463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defTabSz="412750">
                <a:defRPr sz="1100">
                  <a:solidFill>
                    <a:srgbClr val="FFFFFF"/>
                  </a:solidFill>
                  <a:latin typeface="Trebuchet MS"/>
                  <a:ea typeface="Trebuchet MS"/>
                  <a:cs typeface="Trebuchet MS"/>
                  <a:sym typeface="Trebuchet MS"/>
                </a:defRPr>
              </a:lvl1pPr>
            </a:lstStyle>
            <a:p>
              <a:r>
                <a:rPr lang="en-GB" sz="1200" i="1" dirty="0">
                  <a:effectLst/>
                  <a:latin typeface="Roboto" panose="02000000000000000000" pitchFamily="2" charset="0"/>
                  <a:ea typeface="Roboto" panose="02000000000000000000" pitchFamily="2" charset="0"/>
                  <a:cs typeface="Aptos" panose="020B0004020202020204" pitchFamily="34" charset="0"/>
                </a:rPr>
                <a:t>The PM Society is the not-for-profit partner to the UK pharmaceutical industry helping drive standards forward in healthcare marketing &amp; communications</a:t>
              </a:r>
              <a:endParaRPr sz="900" i="1" dirty="0">
                <a:latin typeface="Roboto" panose="02000000000000000000" pitchFamily="2" charset="0"/>
                <a:ea typeface="Roboto" panose="02000000000000000000" pitchFamily="2" charset="0"/>
              </a:endParaRPr>
            </a:p>
          </p:txBody>
        </p:sp>
      </p:grpSp>
      <p:sp>
        <p:nvSpPr>
          <p:cNvPr id="20" name="Line">
            <a:extLst>
              <a:ext uri="{FF2B5EF4-FFF2-40B4-BE49-F238E27FC236}">
                <a16:creationId xmlns:a16="http://schemas.microsoft.com/office/drawing/2014/main" id="{AECBEA51-124D-DD52-3344-29C8887A2C27}"/>
              </a:ext>
            </a:extLst>
          </p:cNvPr>
          <p:cNvSpPr/>
          <p:nvPr/>
        </p:nvSpPr>
        <p:spPr>
          <a:xfrm flipH="1">
            <a:off x="7841640" y="5569099"/>
            <a:ext cx="247898" cy="2"/>
          </a:xfrm>
          <a:prstGeom prst="line">
            <a:avLst/>
          </a:prstGeom>
          <a:ln w="25400">
            <a:solidFill>
              <a:srgbClr val="FFFFFF"/>
            </a:solidFill>
            <a:tailEnd type="oval"/>
          </a:ln>
        </p:spPr>
        <p:txBody>
          <a:bodyPr lIns="45718" tIns="45718" rIns="45718" bIns="45718"/>
          <a:lstStyle/>
          <a:p>
            <a:pPr>
              <a:defRPr>
                <a:solidFill>
                  <a:srgbClr val="0D213A"/>
                </a:solidFill>
                <a:latin typeface="+mj-lt"/>
                <a:ea typeface="+mj-ea"/>
                <a:cs typeface="+mj-cs"/>
                <a:sym typeface="Helvetica"/>
              </a:defRPr>
            </a:pPr>
            <a:endParaRPr dirty="0"/>
          </a:p>
        </p:txBody>
      </p:sp>
      <p:grpSp>
        <p:nvGrpSpPr>
          <p:cNvPr id="21" name="Recognise excellence…">
            <a:extLst>
              <a:ext uri="{FF2B5EF4-FFF2-40B4-BE49-F238E27FC236}">
                <a16:creationId xmlns:a16="http://schemas.microsoft.com/office/drawing/2014/main" id="{5BA068BA-C7FC-866F-9073-9A9AA3F15E9A}"/>
              </a:ext>
            </a:extLst>
          </p:cNvPr>
          <p:cNvGrpSpPr/>
          <p:nvPr/>
        </p:nvGrpSpPr>
        <p:grpSpPr>
          <a:xfrm>
            <a:off x="1900763" y="2081167"/>
            <a:ext cx="2328065" cy="1270002"/>
            <a:chOff x="0" y="0"/>
            <a:chExt cx="2328063" cy="1270001"/>
          </a:xfrm>
        </p:grpSpPr>
        <p:sp>
          <p:nvSpPr>
            <p:cNvPr id="22" name="Rounded Rectangle">
              <a:extLst>
                <a:ext uri="{FF2B5EF4-FFF2-40B4-BE49-F238E27FC236}">
                  <a16:creationId xmlns:a16="http://schemas.microsoft.com/office/drawing/2014/main" id="{C0E40A53-BF61-37D9-4681-257052F8AD68}"/>
                </a:ext>
              </a:extLst>
            </p:cNvPr>
            <p:cNvSpPr/>
            <p:nvPr/>
          </p:nvSpPr>
          <p:spPr>
            <a:xfrm>
              <a:off x="0" y="0"/>
              <a:ext cx="2328063" cy="1270001"/>
            </a:xfrm>
            <a:prstGeom prst="roundRect">
              <a:avLst>
                <a:gd name="adj" fmla="val 15000"/>
              </a:avLst>
            </a:prstGeom>
            <a:noFill/>
            <a:ln w="25400" cap="flat">
              <a:solidFill>
                <a:srgbClr val="FFFFFF"/>
              </a:solidFill>
              <a:prstDash val="solid"/>
              <a:round/>
            </a:ln>
            <a:effectLst/>
          </p:spPr>
          <p:txBody>
            <a:bodyPr wrap="square" lIns="45718" tIns="45718" rIns="45718" bIns="45718" numCol="1" anchor="ctr">
              <a:noAutofit/>
            </a:bodyPr>
            <a:lstStyle/>
            <a:p>
              <a:pPr algn="ctr">
                <a:defRPr sz="1400">
                  <a:solidFill>
                    <a:srgbClr val="FFFFFF"/>
                  </a:solidFill>
                  <a:latin typeface="Trebuchet MS"/>
                  <a:ea typeface="Trebuchet MS"/>
                  <a:cs typeface="Trebuchet MS"/>
                  <a:sym typeface="Trebuchet MS"/>
                </a:defRPr>
              </a:pPr>
              <a:endParaRPr dirty="0">
                <a:latin typeface="Roboto" panose="02000000000000000000" pitchFamily="2" charset="0"/>
                <a:ea typeface="Roboto" panose="02000000000000000000" pitchFamily="2" charset="0"/>
              </a:endParaRPr>
            </a:p>
          </p:txBody>
        </p:sp>
        <p:sp>
          <p:nvSpPr>
            <p:cNvPr id="23" name="Recognise excellence…">
              <a:extLst>
                <a:ext uri="{FF2B5EF4-FFF2-40B4-BE49-F238E27FC236}">
                  <a16:creationId xmlns:a16="http://schemas.microsoft.com/office/drawing/2014/main" id="{D9355DBC-9210-4200-4408-D554F8637AD4}"/>
                </a:ext>
              </a:extLst>
            </p:cNvPr>
            <p:cNvSpPr txBox="1"/>
            <p:nvPr/>
          </p:nvSpPr>
          <p:spPr>
            <a:xfrm>
              <a:off x="68495" y="311837"/>
              <a:ext cx="2191073" cy="6463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p>
              <a:pPr algn="ctr">
                <a:defRPr sz="1400">
                  <a:solidFill>
                    <a:srgbClr val="FFFFFF"/>
                  </a:solidFill>
                  <a:latin typeface="Trebuchet MS"/>
                  <a:ea typeface="Trebuchet MS"/>
                  <a:cs typeface="Trebuchet MS"/>
                  <a:sym typeface="Trebuchet MS"/>
                </a:defRPr>
              </a:pPr>
              <a:r>
                <a:rPr sz="1200" i="1" dirty="0" err="1">
                  <a:latin typeface="Roboto" panose="02000000000000000000" pitchFamily="2" charset="0"/>
                  <a:ea typeface="Roboto" panose="02000000000000000000" pitchFamily="2" charset="0"/>
                </a:rPr>
                <a:t>Recognise</a:t>
              </a:r>
              <a:r>
                <a:rPr sz="1200" i="1" dirty="0">
                  <a:latin typeface="Roboto" panose="02000000000000000000" pitchFamily="2" charset="0"/>
                  <a:ea typeface="Roboto" panose="02000000000000000000" pitchFamily="2" charset="0"/>
                </a:rPr>
                <a:t> excellence</a:t>
              </a:r>
            </a:p>
            <a:p>
              <a:pPr algn="ctr">
                <a:defRPr sz="1400">
                  <a:solidFill>
                    <a:srgbClr val="FFFFFF"/>
                  </a:solidFill>
                  <a:latin typeface="Trebuchet MS"/>
                  <a:ea typeface="Trebuchet MS"/>
                  <a:cs typeface="Trebuchet MS"/>
                  <a:sym typeface="Trebuchet MS"/>
                </a:defRPr>
              </a:pPr>
              <a:r>
                <a:rPr sz="1200" i="1" dirty="0">
                  <a:latin typeface="Roboto" panose="02000000000000000000" pitchFamily="2" charset="0"/>
                  <a:ea typeface="Roboto" panose="02000000000000000000" pitchFamily="2" charset="0"/>
                </a:rPr>
                <a:t>Support where needed</a:t>
              </a:r>
            </a:p>
            <a:p>
              <a:pPr algn="ctr">
                <a:defRPr sz="1400">
                  <a:solidFill>
                    <a:srgbClr val="FFFFFF"/>
                  </a:solidFill>
                  <a:latin typeface="Trebuchet MS"/>
                  <a:ea typeface="Trebuchet MS"/>
                  <a:cs typeface="Trebuchet MS"/>
                  <a:sym typeface="Trebuchet MS"/>
                </a:defRPr>
              </a:pPr>
              <a:r>
                <a:rPr lang="en-GB" sz="1200" i="1" dirty="0">
                  <a:latin typeface="Roboto" panose="02000000000000000000" pitchFamily="2" charset="0"/>
                  <a:ea typeface="Roboto" panose="02000000000000000000" pitchFamily="2" charset="0"/>
                </a:rPr>
                <a:t>For the Greater Good</a:t>
              </a:r>
              <a:endParaRPr sz="1200" i="1" dirty="0">
                <a:latin typeface="Roboto" panose="02000000000000000000" pitchFamily="2" charset="0"/>
                <a:ea typeface="Roboto" panose="02000000000000000000" pitchFamily="2" charset="0"/>
              </a:endParaRPr>
            </a:p>
          </p:txBody>
        </p:sp>
      </p:grpSp>
      <p:sp>
        <p:nvSpPr>
          <p:cNvPr id="24" name="Line">
            <a:extLst>
              <a:ext uri="{FF2B5EF4-FFF2-40B4-BE49-F238E27FC236}">
                <a16:creationId xmlns:a16="http://schemas.microsoft.com/office/drawing/2014/main" id="{C5A73EA1-D113-60FF-51BA-7D2D1620A9D2}"/>
              </a:ext>
            </a:extLst>
          </p:cNvPr>
          <p:cNvSpPr/>
          <p:nvPr/>
        </p:nvSpPr>
        <p:spPr>
          <a:xfrm>
            <a:off x="4223991" y="2742625"/>
            <a:ext cx="387938" cy="2"/>
          </a:xfrm>
          <a:prstGeom prst="line">
            <a:avLst/>
          </a:prstGeom>
          <a:ln w="25400">
            <a:solidFill>
              <a:srgbClr val="FFFFFF"/>
            </a:solidFill>
            <a:tailEnd type="oval"/>
          </a:ln>
        </p:spPr>
        <p:txBody>
          <a:bodyPr lIns="45718" tIns="45718" rIns="45718" bIns="45718"/>
          <a:lstStyle/>
          <a:p>
            <a:pPr>
              <a:defRPr>
                <a:solidFill>
                  <a:srgbClr val="0D213A"/>
                </a:solidFill>
                <a:latin typeface="+mj-lt"/>
                <a:ea typeface="+mj-ea"/>
                <a:cs typeface="+mj-cs"/>
                <a:sym typeface="Helvetica"/>
              </a:defRPr>
            </a:pPr>
            <a:endParaRPr dirty="0"/>
          </a:p>
        </p:txBody>
      </p:sp>
      <p:grpSp>
        <p:nvGrpSpPr>
          <p:cNvPr id="25" name="Group">
            <a:extLst>
              <a:ext uri="{FF2B5EF4-FFF2-40B4-BE49-F238E27FC236}">
                <a16:creationId xmlns:a16="http://schemas.microsoft.com/office/drawing/2014/main" id="{F7C57D03-327E-65AF-A125-676ADC38B67A}"/>
              </a:ext>
            </a:extLst>
          </p:cNvPr>
          <p:cNvGrpSpPr/>
          <p:nvPr/>
        </p:nvGrpSpPr>
        <p:grpSpPr>
          <a:xfrm>
            <a:off x="5347371" y="1677215"/>
            <a:ext cx="1521930" cy="426400"/>
            <a:chOff x="-1" y="18105"/>
            <a:chExt cx="1521929" cy="426398"/>
          </a:xfrm>
        </p:grpSpPr>
        <p:sp>
          <p:nvSpPr>
            <p:cNvPr id="26" name="Line">
              <a:extLst>
                <a:ext uri="{FF2B5EF4-FFF2-40B4-BE49-F238E27FC236}">
                  <a16:creationId xmlns:a16="http://schemas.microsoft.com/office/drawing/2014/main" id="{CB52C954-DA02-22A7-EE22-EE3313BE843F}"/>
                </a:ext>
              </a:extLst>
            </p:cNvPr>
            <p:cNvSpPr/>
            <p:nvPr/>
          </p:nvSpPr>
          <p:spPr>
            <a:xfrm>
              <a:off x="-1" y="292100"/>
              <a:ext cx="1521929" cy="2"/>
            </a:xfrm>
            <a:prstGeom prst="line">
              <a:avLst/>
            </a:prstGeom>
            <a:noFill/>
            <a:ln w="25400" cap="flat">
              <a:solidFill>
                <a:srgbClr val="FFFFFF"/>
              </a:solidFill>
              <a:prstDash val="solid"/>
              <a:round/>
            </a:ln>
            <a:effectLst/>
          </p:spPr>
          <p:txBody>
            <a:bodyPr wrap="square" lIns="45718" tIns="45718" rIns="45718" bIns="45718" numCol="1" anchor="t">
              <a:noAutofit/>
            </a:bodyPr>
            <a:lstStyle/>
            <a:p>
              <a:pPr>
                <a:defRPr>
                  <a:solidFill>
                    <a:srgbClr val="0D213A"/>
                  </a:solidFill>
                  <a:latin typeface="+mj-lt"/>
                  <a:ea typeface="+mj-ea"/>
                  <a:cs typeface="+mj-cs"/>
                  <a:sym typeface="Helvetica"/>
                </a:defRPr>
              </a:pPr>
              <a:endParaRPr dirty="0"/>
            </a:p>
          </p:txBody>
        </p:sp>
        <p:sp>
          <p:nvSpPr>
            <p:cNvPr id="27" name="Line">
              <a:extLst>
                <a:ext uri="{FF2B5EF4-FFF2-40B4-BE49-F238E27FC236}">
                  <a16:creationId xmlns:a16="http://schemas.microsoft.com/office/drawing/2014/main" id="{7E306AC9-E32E-CADC-17F6-5F32B76C82D0}"/>
                </a:ext>
              </a:extLst>
            </p:cNvPr>
            <p:cNvSpPr/>
            <p:nvPr/>
          </p:nvSpPr>
          <p:spPr>
            <a:xfrm flipV="1">
              <a:off x="748263" y="18105"/>
              <a:ext cx="2" cy="279403"/>
            </a:xfrm>
            <a:prstGeom prst="line">
              <a:avLst/>
            </a:prstGeom>
            <a:noFill/>
            <a:ln w="25400" cap="flat">
              <a:solidFill>
                <a:srgbClr val="FFFFFF"/>
              </a:solidFill>
              <a:prstDash val="solid"/>
              <a:round/>
            </a:ln>
            <a:effectLst/>
          </p:spPr>
          <p:txBody>
            <a:bodyPr wrap="square" lIns="45718" tIns="45718" rIns="45718" bIns="45718" numCol="1" anchor="t">
              <a:noAutofit/>
            </a:bodyPr>
            <a:lstStyle/>
            <a:p>
              <a:pPr>
                <a:defRPr>
                  <a:solidFill>
                    <a:srgbClr val="0D213A"/>
                  </a:solidFill>
                  <a:latin typeface="+mj-lt"/>
                  <a:ea typeface="+mj-ea"/>
                  <a:cs typeface="+mj-cs"/>
                  <a:sym typeface="Helvetica"/>
                </a:defRPr>
              </a:pPr>
              <a:endParaRPr dirty="0"/>
            </a:p>
          </p:txBody>
        </p:sp>
        <p:sp>
          <p:nvSpPr>
            <p:cNvPr id="28" name="Line">
              <a:extLst>
                <a:ext uri="{FF2B5EF4-FFF2-40B4-BE49-F238E27FC236}">
                  <a16:creationId xmlns:a16="http://schemas.microsoft.com/office/drawing/2014/main" id="{DFCC59C7-6609-470A-9535-70B81998C369}"/>
                </a:ext>
              </a:extLst>
            </p:cNvPr>
            <p:cNvSpPr/>
            <p:nvPr/>
          </p:nvSpPr>
          <p:spPr>
            <a:xfrm flipV="1">
              <a:off x="12699" y="292101"/>
              <a:ext cx="2" cy="152402"/>
            </a:xfrm>
            <a:prstGeom prst="line">
              <a:avLst/>
            </a:prstGeom>
            <a:noFill/>
            <a:ln w="25400" cap="flat">
              <a:solidFill>
                <a:srgbClr val="FFFFFF"/>
              </a:solidFill>
              <a:prstDash val="solid"/>
              <a:round/>
            </a:ln>
            <a:effectLst/>
          </p:spPr>
          <p:txBody>
            <a:bodyPr wrap="square" lIns="45718" tIns="45718" rIns="45718" bIns="45718" numCol="1" anchor="t">
              <a:noAutofit/>
            </a:bodyPr>
            <a:lstStyle/>
            <a:p>
              <a:pPr>
                <a:defRPr>
                  <a:solidFill>
                    <a:srgbClr val="0D213A"/>
                  </a:solidFill>
                  <a:latin typeface="+mj-lt"/>
                  <a:ea typeface="+mj-ea"/>
                  <a:cs typeface="+mj-cs"/>
                  <a:sym typeface="Helvetica"/>
                </a:defRPr>
              </a:pPr>
              <a:endParaRPr dirty="0"/>
            </a:p>
          </p:txBody>
        </p:sp>
        <p:sp>
          <p:nvSpPr>
            <p:cNvPr id="29" name="Line">
              <a:extLst>
                <a:ext uri="{FF2B5EF4-FFF2-40B4-BE49-F238E27FC236}">
                  <a16:creationId xmlns:a16="http://schemas.microsoft.com/office/drawing/2014/main" id="{E296B1D6-8202-8544-D346-944A9188451D}"/>
                </a:ext>
              </a:extLst>
            </p:cNvPr>
            <p:cNvSpPr/>
            <p:nvPr/>
          </p:nvSpPr>
          <p:spPr>
            <a:xfrm flipV="1">
              <a:off x="1511300" y="292101"/>
              <a:ext cx="2" cy="152402"/>
            </a:xfrm>
            <a:prstGeom prst="line">
              <a:avLst/>
            </a:prstGeom>
            <a:noFill/>
            <a:ln w="25400" cap="flat">
              <a:solidFill>
                <a:srgbClr val="FFFFFF"/>
              </a:solidFill>
              <a:prstDash val="solid"/>
              <a:round/>
            </a:ln>
            <a:effectLst/>
          </p:spPr>
          <p:txBody>
            <a:bodyPr wrap="square" lIns="45718" tIns="45718" rIns="45718" bIns="45718" numCol="1" anchor="t">
              <a:noAutofit/>
            </a:bodyPr>
            <a:lstStyle/>
            <a:p>
              <a:pPr>
                <a:defRPr>
                  <a:solidFill>
                    <a:srgbClr val="0D213A"/>
                  </a:solidFill>
                  <a:latin typeface="+mj-lt"/>
                  <a:ea typeface="+mj-ea"/>
                  <a:cs typeface="+mj-cs"/>
                  <a:sym typeface="Helvetica"/>
                </a:defRPr>
              </a:pPr>
              <a:endParaRPr dirty="0"/>
            </a:p>
          </p:txBody>
        </p:sp>
      </p:grpSp>
      <p:pic>
        <p:nvPicPr>
          <p:cNvPr id="33" name="Picture 32" descr="A close-up of white letters&#10;&#10;AI-generated content may be incorrect.">
            <a:extLst>
              <a:ext uri="{FF2B5EF4-FFF2-40B4-BE49-F238E27FC236}">
                <a16:creationId xmlns:a16="http://schemas.microsoft.com/office/drawing/2014/main" id="{01C3AF3B-4ECC-5B1D-BDAB-DD41B5F924F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63637" y="577764"/>
            <a:ext cx="4038600" cy="381000"/>
          </a:xfrm>
          <a:prstGeom prst="rect">
            <a:avLst/>
          </a:prstGeom>
        </p:spPr>
      </p:pic>
    </p:spTree>
    <p:extLst>
      <p:ext uri="{BB962C8B-B14F-4D97-AF65-F5344CB8AC3E}">
        <p14:creationId xmlns:p14="http://schemas.microsoft.com/office/powerpoint/2010/main" val="78269229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3DBE8-119E-31AD-FF65-438F57534D7E}"/>
              </a:ext>
            </a:extLst>
          </p:cNvPr>
          <p:cNvSpPr>
            <a:spLocks noGrp="1"/>
          </p:cNvSpPr>
          <p:nvPr>
            <p:ph type="title"/>
          </p:nvPr>
        </p:nvSpPr>
        <p:spPr/>
        <p:txBody>
          <a:bodyPr>
            <a:normAutofit/>
          </a:bodyPr>
          <a:lstStyle/>
          <a:p>
            <a:r>
              <a:rPr lang="en-US" sz="3600" dirty="0">
                <a:solidFill>
                  <a:schemeClr val="tx2">
                    <a:lumMod val="20000"/>
                    <a:lumOff val="80000"/>
                  </a:schemeClr>
                </a:solidFill>
              </a:rPr>
              <a:t>Did you know we are a not-for-profit organisation?</a:t>
            </a:r>
            <a:endParaRPr lang="en-GB" sz="3600" dirty="0"/>
          </a:p>
        </p:txBody>
      </p:sp>
      <p:sp>
        <p:nvSpPr>
          <p:cNvPr id="9" name="Text Placeholder 2">
            <a:extLst>
              <a:ext uri="{FF2B5EF4-FFF2-40B4-BE49-F238E27FC236}">
                <a16:creationId xmlns:a16="http://schemas.microsoft.com/office/drawing/2014/main" id="{3264958F-A136-E4E6-0614-BD884674EB35}"/>
              </a:ext>
            </a:extLst>
          </p:cNvPr>
          <p:cNvSpPr txBox="1">
            <a:spLocks/>
          </p:cNvSpPr>
          <p:nvPr/>
        </p:nvSpPr>
        <p:spPr>
          <a:xfrm>
            <a:off x="1028702" y="1753038"/>
            <a:ext cx="4699599" cy="47564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fontScale="47500" lnSpcReduction="20000"/>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D5E97"/>
                </a:solidFill>
                <a:uFillTx/>
                <a:latin typeface="Roboto"/>
                <a:ea typeface="Roboto"/>
                <a:cs typeface="Roboto"/>
                <a:sym typeface="Roboto"/>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D5E97"/>
                </a:solidFill>
                <a:uFillTx/>
                <a:latin typeface="Roboto"/>
                <a:ea typeface="Roboto"/>
                <a:cs typeface="Roboto"/>
                <a:sym typeface="Roboto"/>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D5E97"/>
                </a:solidFill>
                <a:uFillTx/>
                <a:latin typeface="Roboto"/>
                <a:ea typeface="Roboto"/>
                <a:cs typeface="Roboto"/>
                <a:sym typeface="Roboto"/>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D5E97"/>
                </a:solidFill>
                <a:uFillTx/>
                <a:latin typeface="Roboto"/>
                <a:ea typeface="Roboto"/>
                <a:cs typeface="Roboto"/>
                <a:sym typeface="Roboto"/>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D5E97"/>
                </a:solidFill>
                <a:uFillTx/>
                <a:latin typeface="Roboto"/>
                <a:ea typeface="Roboto"/>
                <a:cs typeface="Roboto"/>
                <a:sym typeface="Roboto"/>
              </a:defRPr>
            </a:lvl5pPr>
            <a:lvl6pPr marL="2540000" marR="0" indent="-254000" algn="l" defTabSz="914400" rtl="0" latinLnBrk="0">
              <a:lnSpc>
                <a:spcPct val="90000"/>
              </a:lnSpc>
              <a:spcBef>
                <a:spcPts val="1000"/>
              </a:spcBef>
              <a:spcAft>
                <a:spcPts val="0"/>
              </a:spcAft>
              <a:buClrTx/>
              <a:buSzPct val="100000"/>
              <a:buFontTx/>
              <a:buChar char="•"/>
              <a:tabLst/>
              <a:defRPr sz="2000" b="0" i="0" u="none" strike="noStrike" cap="none" spc="0" baseline="0">
                <a:solidFill>
                  <a:srgbClr val="FFFFFF"/>
                </a:solidFill>
                <a:uFillTx/>
                <a:latin typeface="Arial"/>
                <a:ea typeface="Arial"/>
                <a:cs typeface="Arial"/>
                <a:sym typeface="Arial"/>
              </a:defRPr>
            </a:lvl6pPr>
            <a:lvl7pPr marL="2997200" marR="0" indent="-254000" algn="l" defTabSz="914400" rtl="0" latinLnBrk="0">
              <a:lnSpc>
                <a:spcPct val="90000"/>
              </a:lnSpc>
              <a:spcBef>
                <a:spcPts val="1000"/>
              </a:spcBef>
              <a:spcAft>
                <a:spcPts val="0"/>
              </a:spcAft>
              <a:buClrTx/>
              <a:buSzPct val="100000"/>
              <a:buFontTx/>
              <a:buChar char="•"/>
              <a:tabLst/>
              <a:defRPr sz="2000" b="0" i="0" u="none" strike="noStrike" cap="none" spc="0" baseline="0">
                <a:solidFill>
                  <a:srgbClr val="FFFFFF"/>
                </a:solidFill>
                <a:uFillTx/>
                <a:latin typeface="Arial"/>
                <a:ea typeface="Arial"/>
                <a:cs typeface="Arial"/>
                <a:sym typeface="Arial"/>
              </a:defRPr>
            </a:lvl7pPr>
            <a:lvl8pPr marL="3454400" marR="0" indent="-254000" algn="l" defTabSz="914400" rtl="0" latinLnBrk="0">
              <a:lnSpc>
                <a:spcPct val="90000"/>
              </a:lnSpc>
              <a:spcBef>
                <a:spcPts val="1000"/>
              </a:spcBef>
              <a:spcAft>
                <a:spcPts val="0"/>
              </a:spcAft>
              <a:buClrTx/>
              <a:buSzPct val="100000"/>
              <a:buFontTx/>
              <a:buChar char="•"/>
              <a:tabLst/>
              <a:defRPr sz="2000" b="0" i="0" u="none" strike="noStrike" cap="none" spc="0" baseline="0">
                <a:solidFill>
                  <a:srgbClr val="FFFFFF"/>
                </a:solidFill>
                <a:uFillTx/>
                <a:latin typeface="Arial"/>
                <a:ea typeface="Arial"/>
                <a:cs typeface="Arial"/>
                <a:sym typeface="Arial"/>
              </a:defRPr>
            </a:lvl8pPr>
            <a:lvl9pPr marL="3911600" marR="0" indent="-254000" algn="l" defTabSz="914400" rtl="0" latinLnBrk="0">
              <a:lnSpc>
                <a:spcPct val="90000"/>
              </a:lnSpc>
              <a:spcBef>
                <a:spcPts val="1000"/>
              </a:spcBef>
              <a:spcAft>
                <a:spcPts val="0"/>
              </a:spcAft>
              <a:buClrTx/>
              <a:buSzPct val="100000"/>
              <a:buFontTx/>
              <a:buChar char="•"/>
              <a:tabLst/>
              <a:defRPr sz="2000" b="0" i="0" u="none" strike="noStrike" cap="none" spc="0" baseline="0">
                <a:solidFill>
                  <a:srgbClr val="FFFFFF"/>
                </a:solidFill>
                <a:uFillTx/>
                <a:latin typeface="Arial"/>
                <a:ea typeface="Arial"/>
                <a:cs typeface="Arial"/>
                <a:sym typeface="Arial"/>
              </a:defRPr>
            </a:lvl9pPr>
          </a:lstStyle>
          <a:p>
            <a:pPr marL="0" indent="0" hangingPunct="1">
              <a:lnSpc>
                <a:spcPct val="120000"/>
              </a:lnSpc>
              <a:buFont typeface="Arial"/>
              <a:buNone/>
            </a:pPr>
            <a:r>
              <a:rPr lang="en-GB" sz="2900">
                <a:solidFill>
                  <a:srgbClr val="000000"/>
                </a:solidFill>
                <a:latin typeface="Roboto" panose="02000000000000000000" pitchFamily="2" charset="0"/>
                <a:ea typeface="Roboto" panose="02000000000000000000" pitchFamily="2" charset="0"/>
                <a:cs typeface="Roboto" panose="02000000000000000000" pitchFamily="2" charset="0"/>
              </a:rPr>
              <a:t>Charity programme</a:t>
            </a:r>
            <a:br>
              <a:rPr lang="en-GB" sz="2900">
                <a:solidFill>
                  <a:srgbClr val="000000"/>
                </a:solidFill>
                <a:latin typeface="Roboto Light"/>
                <a:cs typeface="Roboto Light"/>
              </a:rPr>
            </a:br>
            <a:r>
              <a:rPr lang="en-GB" sz="2900">
                <a:solidFill>
                  <a:srgbClr val="000000"/>
                </a:solidFill>
                <a:latin typeface="Roboto Light"/>
                <a:cs typeface="Roboto Light"/>
              </a:rPr>
              <a:t>Over the past ten years alone, we have given over £150,000 to the different charities we have supported. Some of this has come from fundraising at the PM Society Awards and the PM Society Digital Awards each year. The PM Society has topped up donations each year where we have profit.</a:t>
            </a:r>
          </a:p>
          <a:p>
            <a:pPr marL="0" indent="0" hangingPunct="1">
              <a:lnSpc>
                <a:spcPct val="120000"/>
              </a:lnSpc>
              <a:buFont typeface="Arial"/>
              <a:buNone/>
            </a:pPr>
            <a:r>
              <a:rPr lang="en-GB" sz="2900">
                <a:solidFill>
                  <a:srgbClr val="000000"/>
                </a:solidFill>
                <a:latin typeface="Roboto" panose="02000000000000000000" pitchFamily="2" charset="0"/>
                <a:ea typeface="Roboto" panose="02000000000000000000" pitchFamily="2" charset="0"/>
                <a:cs typeface="Roboto" panose="02000000000000000000" pitchFamily="2" charset="0"/>
              </a:rPr>
              <a:t>Creativity For Good</a:t>
            </a:r>
            <a:br>
              <a:rPr lang="en-GB" sz="2900">
                <a:solidFill>
                  <a:srgbClr val="000000"/>
                </a:solidFill>
                <a:latin typeface="Roboto Light"/>
                <a:cs typeface="Roboto Light"/>
              </a:rPr>
            </a:br>
            <a:r>
              <a:rPr lang="en-GB" sz="2900">
                <a:solidFill>
                  <a:srgbClr val="000000"/>
                </a:solidFill>
                <a:latin typeface="Roboto Light"/>
                <a:cs typeface="Roboto Light"/>
              </a:rPr>
              <a:t>The Creativity For Good initiative was launched in 2021 and has grown from strength to strength with more agencies wanting to take part each year (there were 21 agencies in 2024 who attended the briefing session). Simply put, this is a competition that challenges agencies to build a campaign pro bono for a chosen charity each year.</a:t>
            </a:r>
          </a:p>
          <a:p>
            <a:pPr marL="0" indent="0" hangingPunct="1">
              <a:lnSpc>
                <a:spcPct val="120000"/>
              </a:lnSpc>
              <a:buFont typeface="Arial"/>
              <a:buNone/>
            </a:pPr>
            <a:r>
              <a:rPr lang="en-GB" sz="2900">
                <a:solidFill>
                  <a:srgbClr val="000000"/>
                </a:solidFill>
                <a:latin typeface="Roboto" panose="02000000000000000000" pitchFamily="2" charset="0"/>
                <a:ea typeface="Roboto" panose="02000000000000000000" pitchFamily="2" charset="0"/>
                <a:cs typeface="Roboto" panose="02000000000000000000" pitchFamily="2" charset="0"/>
              </a:rPr>
              <a:t>Careers Event</a:t>
            </a:r>
            <a:br>
              <a:rPr lang="en-GB" sz="2900">
                <a:solidFill>
                  <a:srgbClr val="000000"/>
                </a:solidFill>
                <a:latin typeface="Roboto Light"/>
                <a:cs typeface="Roboto Light"/>
              </a:rPr>
            </a:br>
            <a:r>
              <a:rPr lang="en-GB" sz="2900">
                <a:solidFill>
                  <a:srgbClr val="000000"/>
                </a:solidFill>
                <a:latin typeface="Roboto Light"/>
                <a:cs typeface="Roboto Light"/>
              </a:rPr>
              <a:t>Now in its fifth year, our Careers event, held at the Royal Society of Medicine, is a </a:t>
            </a:r>
            <a:r>
              <a:rPr lang="en-GB" sz="2900" b="1">
                <a:solidFill>
                  <a:srgbClr val="000000"/>
                </a:solidFill>
                <a:latin typeface="Roboto Light"/>
                <a:cs typeface="Roboto Light"/>
              </a:rPr>
              <a:t>FREE</a:t>
            </a:r>
            <a:r>
              <a:rPr lang="en-GB" sz="2900">
                <a:solidFill>
                  <a:srgbClr val="000000"/>
                </a:solidFill>
                <a:latin typeface="Roboto Light"/>
                <a:cs typeface="Roboto Light"/>
              </a:rPr>
              <a:t> annual event to encourage students (post- and under-grad) and early career changers, to learn about the variety of careers in the pharmaceutical and healthcare communications industry and network with potential employers. </a:t>
            </a:r>
            <a:endParaRPr lang="en-GB" sz="2900" dirty="0">
              <a:solidFill>
                <a:srgbClr val="000000"/>
              </a:solidFill>
              <a:latin typeface="Roboto Light"/>
              <a:cs typeface="Roboto Light"/>
            </a:endParaRPr>
          </a:p>
        </p:txBody>
      </p:sp>
      <p:sp>
        <p:nvSpPr>
          <p:cNvPr id="10" name="TextBox 9">
            <a:extLst>
              <a:ext uri="{FF2B5EF4-FFF2-40B4-BE49-F238E27FC236}">
                <a16:creationId xmlns:a16="http://schemas.microsoft.com/office/drawing/2014/main" id="{77768187-EB63-2BA0-E37E-9A8D01F30078}"/>
              </a:ext>
            </a:extLst>
          </p:cNvPr>
          <p:cNvSpPr txBox="1"/>
          <p:nvPr/>
        </p:nvSpPr>
        <p:spPr>
          <a:xfrm>
            <a:off x="6296406" y="1753037"/>
            <a:ext cx="5669732" cy="35394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1400" dirty="0">
                <a:solidFill>
                  <a:srgbClr val="000000"/>
                </a:solidFill>
                <a:latin typeface="Roboto" panose="02000000000000000000" pitchFamily="2" charset="0"/>
                <a:ea typeface="Roboto" panose="02000000000000000000" pitchFamily="2" charset="0"/>
                <a:cs typeface="Roboto" panose="02000000000000000000" pitchFamily="2" charset="0"/>
                <a:sym typeface="Roboto"/>
              </a:rPr>
              <a:t>Careers Engagement Officer</a:t>
            </a:r>
            <a:br>
              <a:rPr lang="en-GB" sz="1400" dirty="0">
                <a:solidFill>
                  <a:srgbClr val="000000"/>
                </a:solidFill>
                <a:latin typeface="Roboto Light"/>
                <a:ea typeface="Roboto"/>
                <a:cs typeface="Roboto Light"/>
                <a:sym typeface="Roboto"/>
              </a:rPr>
            </a:br>
            <a:r>
              <a:rPr lang="en-GB" sz="1400" dirty="0">
                <a:solidFill>
                  <a:srgbClr val="000000"/>
                </a:solidFill>
                <a:latin typeface="Roboto Light"/>
                <a:ea typeface="Roboto"/>
                <a:cs typeface="Roboto Light"/>
                <a:sym typeface="Roboto"/>
              </a:rPr>
              <a:t>In 2023, we co-funded a Careers Engagement Manager, along with the Healthcare Communications Association. This role is helping to raise awareness of the career opportunities within healthcare communications, while also attracting new talent into the sector.</a:t>
            </a:r>
          </a:p>
          <a:p>
            <a:endParaRPr lang="en-GB" sz="1400" dirty="0">
              <a:solidFill>
                <a:srgbClr val="000000"/>
              </a:solidFill>
              <a:latin typeface="Roboto Light"/>
              <a:ea typeface="Roboto"/>
              <a:cs typeface="Roboto Light"/>
              <a:sym typeface="Roboto"/>
            </a:endParaRPr>
          </a:p>
          <a:p>
            <a:r>
              <a:rPr lang="en-GB" sz="1400" dirty="0">
                <a:solidFill>
                  <a:srgbClr val="000000"/>
                </a:solidFill>
                <a:latin typeface="Roboto" panose="02000000000000000000" pitchFamily="2" charset="0"/>
                <a:ea typeface="Roboto" panose="02000000000000000000" pitchFamily="2" charset="0"/>
                <a:cs typeface="Roboto" panose="02000000000000000000" pitchFamily="2" charset="0"/>
                <a:sym typeface="Roboto"/>
              </a:rPr>
              <a:t>Interest Group activities</a:t>
            </a:r>
            <a:br>
              <a:rPr lang="en-GB" sz="1400" dirty="0">
                <a:solidFill>
                  <a:srgbClr val="000000"/>
                </a:solidFill>
                <a:latin typeface="Roboto Light"/>
                <a:ea typeface="Roboto"/>
                <a:cs typeface="Roboto Light"/>
                <a:sym typeface="Roboto"/>
              </a:rPr>
            </a:br>
            <a:r>
              <a:rPr lang="en-GB" sz="1400" dirty="0">
                <a:solidFill>
                  <a:srgbClr val="000000"/>
                </a:solidFill>
                <a:latin typeface="Roboto Light"/>
                <a:ea typeface="Roboto"/>
                <a:cs typeface="Roboto Light"/>
                <a:sym typeface="Roboto"/>
              </a:rPr>
              <a:t>We have 8 Interest Groups which all require some degree of funding to continue. Diversity, Equity &amp; Inclusion, Digital, Industry/Agency Relationships, L&amp;D, Patient Engagement, Sustainability, Marketing Leadership, and Careers.</a:t>
            </a:r>
          </a:p>
          <a:p>
            <a:endParaRPr lang="en-GB" sz="1400" dirty="0">
              <a:solidFill>
                <a:srgbClr val="000000"/>
              </a:solidFill>
              <a:latin typeface="Roboto Light"/>
              <a:ea typeface="Roboto"/>
              <a:cs typeface="Roboto Light"/>
              <a:sym typeface="Roboto"/>
            </a:endParaRPr>
          </a:p>
          <a:p>
            <a:r>
              <a:rPr lang="en-GB" sz="1400" dirty="0">
                <a:solidFill>
                  <a:srgbClr val="000000"/>
                </a:solidFill>
                <a:latin typeface="Roboto" panose="02000000000000000000" pitchFamily="2" charset="0"/>
                <a:ea typeface="Roboto" panose="02000000000000000000" pitchFamily="2" charset="0"/>
                <a:cs typeface="Roboto" panose="02000000000000000000" pitchFamily="2" charset="0"/>
                <a:sym typeface="Roboto"/>
              </a:rPr>
              <a:t>Sponsorship of relevant initiatives</a:t>
            </a:r>
            <a:br>
              <a:rPr lang="en-GB" sz="1400" dirty="0">
                <a:solidFill>
                  <a:srgbClr val="000000"/>
                </a:solidFill>
                <a:latin typeface="Roboto Light"/>
                <a:ea typeface="Roboto"/>
                <a:cs typeface="Roboto Light"/>
                <a:sym typeface="Roboto"/>
              </a:rPr>
            </a:br>
            <a:r>
              <a:rPr lang="en-GB" sz="1400" dirty="0">
                <a:solidFill>
                  <a:srgbClr val="000000"/>
                </a:solidFill>
                <a:latin typeface="Roboto Light"/>
                <a:ea typeface="Roboto"/>
                <a:cs typeface="Roboto Light"/>
                <a:sym typeface="Roboto"/>
              </a:rPr>
              <a:t>If it aligns with our brand values, we look to help other folk doing similar things, e.g. Sponsorship of the recent Women In Pharma meeting.</a:t>
            </a:r>
          </a:p>
        </p:txBody>
      </p:sp>
    </p:spTree>
    <p:extLst>
      <p:ext uri="{BB962C8B-B14F-4D97-AF65-F5344CB8AC3E}">
        <p14:creationId xmlns:p14="http://schemas.microsoft.com/office/powerpoint/2010/main" val="202673412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55DF3-F47C-67DF-E225-C0F72DD71241}"/>
              </a:ext>
            </a:extLst>
          </p:cNvPr>
          <p:cNvSpPr>
            <a:spLocks noGrp="1"/>
          </p:cNvSpPr>
          <p:nvPr>
            <p:ph type="title"/>
          </p:nvPr>
        </p:nvSpPr>
        <p:spPr/>
        <p:txBody>
          <a:bodyPr>
            <a:noAutofit/>
          </a:bodyPr>
          <a:lstStyle/>
          <a:p>
            <a:r>
              <a:rPr lang="en-US" sz="3600" dirty="0">
                <a:solidFill>
                  <a:schemeClr val="tx2">
                    <a:lumMod val="20000"/>
                    <a:lumOff val="80000"/>
                  </a:schemeClr>
                </a:solidFill>
              </a:rPr>
              <a:t>The evolution of the PM Society Digital Awards</a:t>
            </a:r>
            <a:endParaRPr lang="en-US" sz="3600" dirty="0"/>
          </a:p>
        </p:txBody>
      </p:sp>
      <p:sp>
        <p:nvSpPr>
          <p:cNvPr id="3" name="Text Placeholder 2">
            <a:extLst>
              <a:ext uri="{FF2B5EF4-FFF2-40B4-BE49-F238E27FC236}">
                <a16:creationId xmlns:a16="http://schemas.microsoft.com/office/drawing/2014/main" id="{46BB9E93-A583-DD79-62B8-C2B4D0A21CFA}"/>
              </a:ext>
            </a:extLst>
          </p:cNvPr>
          <p:cNvSpPr>
            <a:spLocks noGrp="1"/>
          </p:cNvSpPr>
          <p:nvPr>
            <p:ph type="body" idx="1"/>
          </p:nvPr>
        </p:nvSpPr>
        <p:spPr>
          <a:xfrm>
            <a:off x="1019173" y="1753038"/>
            <a:ext cx="6306659" cy="4828384"/>
          </a:xfrm>
        </p:spPr>
        <p:txBody>
          <a:bodyPr>
            <a:normAutofit fontScale="70000" lnSpcReduction="20000"/>
          </a:bodyPr>
          <a:lstStyle/>
          <a:p>
            <a:pPr marL="0" indent="0">
              <a:lnSpc>
                <a:spcPct val="120000"/>
              </a:lnSpc>
              <a:buNone/>
            </a:pPr>
            <a:r>
              <a:rPr lang="en-GB" sz="2800" dirty="0">
                <a:solidFill>
                  <a:srgbClr val="000000"/>
                </a:solidFill>
                <a:latin typeface="Roboto Light"/>
                <a:ea typeface="Times New Roman" panose="02020603050405020304" pitchFamily="18" charset="0"/>
                <a:cs typeface="Roboto Light"/>
              </a:rPr>
              <a:t>After taking</a:t>
            </a:r>
            <a:r>
              <a:rPr lang="en-GB" sz="2800" dirty="0">
                <a:solidFill>
                  <a:srgbClr val="000000"/>
                </a:solidFill>
                <a:effectLst/>
                <a:latin typeface="Roboto Light"/>
                <a:ea typeface="Times New Roman" panose="02020603050405020304" pitchFamily="18" charset="0"/>
                <a:cs typeface="Roboto Light"/>
              </a:rPr>
              <a:t> feedback from our membership, this successful event has evolved and sharpened its focus on innovation and impact. </a:t>
            </a:r>
            <a:endParaRPr lang="en-US" dirty="0"/>
          </a:p>
          <a:p>
            <a:pPr marL="0" indent="0">
              <a:lnSpc>
                <a:spcPct val="120000"/>
              </a:lnSpc>
              <a:buNone/>
            </a:pPr>
            <a:r>
              <a:rPr lang="en-GB" sz="2800" dirty="0">
                <a:solidFill>
                  <a:srgbClr val="000000"/>
                </a:solidFill>
                <a:effectLst/>
                <a:latin typeface="Roboto Light"/>
                <a:ea typeface="Times New Roman" panose="02020603050405020304" pitchFamily="18" charset="0"/>
                <a:cs typeface="Roboto Light"/>
              </a:rPr>
              <a:t>As the PM Society sets out its new vision to advance standards in our industry, so too the awards programme has been refreshed and modernised to reflect this evolution.</a:t>
            </a:r>
          </a:p>
          <a:p>
            <a:pPr marL="0" indent="0">
              <a:lnSpc>
                <a:spcPct val="120000"/>
              </a:lnSpc>
              <a:buNone/>
            </a:pPr>
            <a:r>
              <a:rPr lang="en-GB" sz="2800" dirty="0">
                <a:solidFill>
                  <a:srgbClr val="000000"/>
                </a:solidFill>
                <a:effectLst/>
                <a:latin typeface="Roboto Light"/>
                <a:ea typeface="Times New Roman" panose="02020603050405020304" pitchFamily="18" charset="0"/>
                <a:cs typeface="Roboto Light"/>
              </a:rPr>
              <a:t>The emphasis is still on effectiveness (impact) and innovation in the concepts, formats, design of content and the use of a variety of media and channels. </a:t>
            </a:r>
          </a:p>
          <a:p>
            <a:pPr marL="0" indent="0">
              <a:lnSpc>
                <a:spcPct val="120000"/>
              </a:lnSpc>
              <a:buNone/>
            </a:pPr>
            <a:r>
              <a:rPr lang="en-GB" sz="2800" dirty="0">
                <a:solidFill>
                  <a:srgbClr val="000000"/>
                </a:solidFill>
                <a:effectLst/>
                <a:latin typeface="Roboto Light"/>
                <a:ea typeface="Times New Roman" panose="02020603050405020304" pitchFamily="18" charset="0"/>
                <a:cs typeface="Roboto Light"/>
              </a:rPr>
              <a:t>The categories and judging criteria have been revised in line with the new direction, and some tweaks made to long-running categories. </a:t>
            </a:r>
          </a:p>
        </p:txBody>
      </p:sp>
      <p:pic>
        <p:nvPicPr>
          <p:cNvPr id="5" name="Picture 4" descr="A group of people sitting around a table&#10;&#10;AI-generated content may be incorrect.">
            <a:extLst>
              <a:ext uri="{FF2B5EF4-FFF2-40B4-BE49-F238E27FC236}">
                <a16:creationId xmlns:a16="http://schemas.microsoft.com/office/drawing/2014/main" id="{44451C28-06A4-CB5C-BB58-BC29F28138A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82114" y="1276078"/>
            <a:ext cx="4509886" cy="2566547"/>
          </a:xfrm>
          <a:prstGeom prst="rect">
            <a:avLst/>
          </a:prstGeom>
        </p:spPr>
      </p:pic>
      <p:pic>
        <p:nvPicPr>
          <p:cNvPr id="7" name="Picture 6" descr="A group of people sitting around a table&#10;&#10;AI-generated content may be incorrect.">
            <a:extLst>
              <a:ext uri="{FF2B5EF4-FFF2-40B4-BE49-F238E27FC236}">
                <a16:creationId xmlns:a16="http://schemas.microsoft.com/office/drawing/2014/main" id="{C44D5DA5-E895-9BCC-630B-170F9D850B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82114" y="3535321"/>
            <a:ext cx="4509886" cy="2346222"/>
          </a:xfrm>
          <a:prstGeom prst="rect">
            <a:avLst/>
          </a:prstGeom>
        </p:spPr>
      </p:pic>
    </p:spTree>
    <p:extLst>
      <p:ext uri="{BB962C8B-B14F-4D97-AF65-F5344CB8AC3E}">
        <p14:creationId xmlns:p14="http://schemas.microsoft.com/office/powerpoint/2010/main" val="62965226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9238B-6927-6FCB-ABC8-584F8E5322B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CD46294-9116-1A14-650D-2B0E522E8D3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761446" y="512464"/>
            <a:ext cx="3434272" cy="6354146"/>
          </a:xfrm>
          <a:prstGeom prst="rect">
            <a:avLst/>
          </a:prstGeom>
        </p:spPr>
      </p:pic>
      <p:pic>
        <p:nvPicPr>
          <p:cNvPr id="7" name="Picture 6" descr="A black background with a black square&#10;&#10;AI-generated content may be incorrect.">
            <a:extLst>
              <a:ext uri="{FF2B5EF4-FFF2-40B4-BE49-F238E27FC236}">
                <a16:creationId xmlns:a16="http://schemas.microsoft.com/office/drawing/2014/main" id="{03FA268A-2E16-0E51-1ADE-10C4887E2D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54305" y="2738582"/>
            <a:ext cx="4927105" cy="1074057"/>
          </a:xfrm>
          <a:prstGeom prst="rect">
            <a:avLst/>
          </a:prstGeom>
        </p:spPr>
      </p:pic>
      <p:pic>
        <p:nvPicPr>
          <p:cNvPr id="9" name="Picture 8" descr="A blue text on a black background&#10;&#10;AI-generated content may be incorrect.">
            <a:extLst>
              <a:ext uri="{FF2B5EF4-FFF2-40B4-BE49-F238E27FC236}">
                <a16:creationId xmlns:a16="http://schemas.microsoft.com/office/drawing/2014/main" id="{2D6405BB-04C2-5840-AB2D-601CFFF0D6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7060" y="2778166"/>
            <a:ext cx="2314950" cy="1180589"/>
          </a:xfrm>
          <a:prstGeom prst="rect">
            <a:avLst/>
          </a:prstGeom>
        </p:spPr>
      </p:pic>
      <p:sp>
        <p:nvSpPr>
          <p:cNvPr id="2" name="Right Arrow 1">
            <a:extLst>
              <a:ext uri="{FF2B5EF4-FFF2-40B4-BE49-F238E27FC236}">
                <a16:creationId xmlns:a16="http://schemas.microsoft.com/office/drawing/2014/main" id="{7F30F429-953E-1F53-0983-CE0D8E91F543}"/>
              </a:ext>
            </a:extLst>
          </p:cNvPr>
          <p:cNvSpPr/>
          <p:nvPr/>
        </p:nvSpPr>
        <p:spPr>
          <a:xfrm>
            <a:off x="3570441" y="3148871"/>
            <a:ext cx="305432" cy="147400"/>
          </a:xfrm>
          <a:prstGeom prst="rightArrow">
            <a:avLst/>
          </a:prstGeom>
          <a:solidFill>
            <a:schemeClr val="bg2">
              <a:lumMod val="40000"/>
              <a:lumOff val="6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262A2C"/>
              </a:solidFill>
              <a:effectLst/>
              <a:uFillTx/>
              <a:latin typeface="+mn-lt"/>
              <a:ea typeface="+mn-ea"/>
              <a:cs typeface="+mn-cs"/>
              <a:sym typeface="Calibri"/>
            </a:endParaRPr>
          </a:p>
        </p:txBody>
      </p:sp>
    </p:spTree>
    <p:extLst>
      <p:ext uri="{BB962C8B-B14F-4D97-AF65-F5344CB8AC3E}">
        <p14:creationId xmlns:p14="http://schemas.microsoft.com/office/powerpoint/2010/main" val="263892262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36D33-1ED8-F784-AD06-4641225DA1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A702DB-D178-0B37-A93A-6FF5BBAA5479}"/>
              </a:ext>
            </a:extLst>
          </p:cNvPr>
          <p:cNvSpPr>
            <a:spLocks noGrp="1"/>
          </p:cNvSpPr>
          <p:nvPr>
            <p:ph type="title"/>
          </p:nvPr>
        </p:nvSpPr>
        <p:spPr/>
        <p:txBody>
          <a:bodyPr>
            <a:noAutofit/>
          </a:bodyPr>
          <a:lstStyle/>
          <a:p>
            <a:r>
              <a:rPr lang="en-US" sz="3600" dirty="0">
                <a:solidFill>
                  <a:schemeClr val="tx2">
                    <a:lumMod val="20000"/>
                    <a:lumOff val="80000"/>
                  </a:schemeClr>
                </a:solidFill>
              </a:rPr>
              <a:t>The evolution of the PM Society Digital Awards</a:t>
            </a:r>
            <a:endParaRPr lang="en-US" sz="3600" dirty="0"/>
          </a:p>
        </p:txBody>
      </p:sp>
      <p:sp>
        <p:nvSpPr>
          <p:cNvPr id="3" name="Text Placeholder 2">
            <a:extLst>
              <a:ext uri="{FF2B5EF4-FFF2-40B4-BE49-F238E27FC236}">
                <a16:creationId xmlns:a16="http://schemas.microsoft.com/office/drawing/2014/main" id="{44AD81DA-83DE-AC1B-2432-4B55C3B3C4DA}"/>
              </a:ext>
            </a:extLst>
          </p:cNvPr>
          <p:cNvSpPr>
            <a:spLocks noGrp="1"/>
          </p:cNvSpPr>
          <p:nvPr>
            <p:ph type="body" idx="1"/>
          </p:nvPr>
        </p:nvSpPr>
        <p:spPr>
          <a:xfrm>
            <a:off x="4978399" y="1753038"/>
            <a:ext cx="6845006" cy="3886390"/>
          </a:xfrm>
        </p:spPr>
        <p:txBody>
          <a:bodyPr>
            <a:noAutofit/>
          </a:bodyPr>
          <a:lstStyle/>
          <a:p>
            <a:pPr marL="0" indent="0">
              <a:lnSpc>
                <a:spcPct val="100000"/>
              </a:lnSpc>
              <a:buClr>
                <a:schemeClr val="tx2"/>
              </a:buClr>
              <a:buNone/>
            </a:pPr>
            <a:r>
              <a:rPr lang="en-US" sz="1800" dirty="0">
                <a:solidFill>
                  <a:schemeClr val="tx1"/>
                </a:solidFill>
                <a:latin typeface="Roboto Light"/>
                <a:ea typeface="Roboto Light"/>
                <a:cs typeface="Roboto Light"/>
              </a:rPr>
              <a:t>Formerly the PM Society Digital Awards, running for 15 years </a:t>
            </a:r>
          </a:p>
          <a:p>
            <a:pPr marL="0" indent="0">
              <a:lnSpc>
                <a:spcPct val="100000"/>
              </a:lnSpc>
              <a:buClr>
                <a:schemeClr val="tx2"/>
              </a:buClr>
              <a:buNone/>
            </a:pPr>
            <a:r>
              <a:rPr lang="en-GB" sz="1800" dirty="0">
                <a:solidFill>
                  <a:schemeClr val="tx1"/>
                </a:solidFill>
                <a:latin typeface="Roboto"/>
                <a:ea typeface="Roboto Light"/>
                <a:cs typeface="Roboto Light"/>
              </a:rPr>
              <a:t>The emphasis is still on effectiveness (impact) and innovation </a:t>
            </a:r>
          </a:p>
          <a:p>
            <a:pPr marL="0" indent="0">
              <a:lnSpc>
                <a:spcPct val="100000"/>
              </a:lnSpc>
              <a:buClr>
                <a:schemeClr val="tx2"/>
              </a:buClr>
              <a:buNone/>
            </a:pPr>
            <a:r>
              <a:rPr lang="en-US" sz="1800" dirty="0">
                <a:solidFill>
                  <a:schemeClr val="tx1"/>
                </a:solidFill>
                <a:latin typeface="Roboto Light"/>
                <a:ea typeface="Roboto Light"/>
                <a:cs typeface="Roboto Light"/>
              </a:rPr>
              <a:t>Held at The Brewery, London, Thursday 11</a:t>
            </a:r>
            <a:r>
              <a:rPr lang="en-US" sz="1800" baseline="30000" dirty="0">
                <a:solidFill>
                  <a:schemeClr val="tx1"/>
                </a:solidFill>
                <a:latin typeface="Roboto Light"/>
                <a:ea typeface="Roboto Light"/>
                <a:cs typeface="Roboto Light"/>
              </a:rPr>
              <a:t>th </a:t>
            </a:r>
            <a:r>
              <a:rPr lang="en-US" sz="1800" dirty="0">
                <a:solidFill>
                  <a:schemeClr val="tx1"/>
                </a:solidFill>
                <a:latin typeface="Roboto Light"/>
                <a:ea typeface="Roboto Light"/>
                <a:cs typeface="Roboto Light"/>
              </a:rPr>
              <a:t>September 2025</a:t>
            </a:r>
          </a:p>
          <a:p>
            <a:pPr marL="0" indent="0">
              <a:lnSpc>
                <a:spcPct val="100000"/>
              </a:lnSpc>
              <a:buClr>
                <a:schemeClr val="tx2"/>
              </a:buClr>
              <a:buNone/>
            </a:pPr>
            <a:r>
              <a:rPr lang="en-US" sz="1800" dirty="0">
                <a:solidFill>
                  <a:schemeClr val="tx1"/>
                </a:solidFill>
                <a:latin typeface="Roboto Light"/>
                <a:ea typeface="Roboto Light"/>
                <a:cs typeface="Roboto Light"/>
              </a:rPr>
              <a:t>An amazing evening of networking with over 500 industry colleagues</a:t>
            </a:r>
          </a:p>
          <a:p>
            <a:pPr marL="0" indent="0">
              <a:lnSpc>
                <a:spcPct val="100000"/>
              </a:lnSpc>
              <a:buClr>
                <a:schemeClr val="tx2"/>
              </a:buClr>
              <a:buNone/>
            </a:pPr>
            <a:r>
              <a:rPr lang="en-US" sz="1800" dirty="0">
                <a:solidFill>
                  <a:schemeClr val="tx1"/>
                </a:solidFill>
                <a:latin typeface="Roboto Light"/>
                <a:ea typeface="Roboto Light"/>
                <a:cs typeface="Roboto Light"/>
              </a:rPr>
              <a:t>Judging panels contain a mix of specialists (agency &amp; client side)</a:t>
            </a:r>
          </a:p>
          <a:p>
            <a:pPr marL="0" indent="0">
              <a:lnSpc>
                <a:spcPct val="100000"/>
              </a:lnSpc>
              <a:buClr>
                <a:schemeClr val="tx2"/>
              </a:buClr>
              <a:buNone/>
            </a:pPr>
            <a:r>
              <a:rPr lang="en-US" sz="1800" dirty="0">
                <a:solidFill>
                  <a:schemeClr val="tx1"/>
                </a:solidFill>
                <a:latin typeface="Roboto Light"/>
                <a:ea typeface="Roboto Light"/>
                <a:cs typeface="Roboto Light"/>
              </a:rPr>
              <a:t>As a finalist you present your work to panels of judges at a live second round over Zoom/Teams</a:t>
            </a:r>
          </a:p>
          <a:p>
            <a:pPr marL="0" indent="0">
              <a:lnSpc>
                <a:spcPct val="100000"/>
              </a:lnSpc>
              <a:buClr>
                <a:schemeClr val="tx2"/>
              </a:buClr>
              <a:buNone/>
            </a:pPr>
            <a:r>
              <a:rPr lang="en-US" sz="1800" dirty="0">
                <a:solidFill>
                  <a:schemeClr val="tx1"/>
                </a:solidFill>
                <a:latin typeface="Roboto Light"/>
                <a:ea typeface="Roboto Light"/>
                <a:cs typeface="Roboto Light"/>
              </a:rPr>
              <a:t>Full range of entering companies across Creative/Advertising, Med Comms, PR, Digital, Med Ed, Charities as well as Pharma Companies entering directly</a:t>
            </a:r>
          </a:p>
        </p:txBody>
      </p:sp>
      <p:pic>
        <p:nvPicPr>
          <p:cNvPr id="6" name="Picture 5" descr="A group of people on stage&#10;&#10;AI-generated content may be incorrect.">
            <a:extLst>
              <a:ext uri="{FF2B5EF4-FFF2-40B4-BE49-F238E27FC236}">
                <a16:creationId xmlns:a16="http://schemas.microsoft.com/office/drawing/2014/main" id="{11C41F92-1EAB-32B5-94D0-BE128CB73E0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4204476"/>
            <a:ext cx="3025198" cy="2366192"/>
          </a:xfrm>
          <a:prstGeom prst="rect">
            <a:avLst/>
          </a:prstGeom>
        </p:spPr>
      </p:pic>
      <p:pic>
        <p:nvPicPr>
          <p:cNvPr id="8" name="Picture 7" descr="A group of people posing for a photo&#10;&#10;AI-generated content may be incorrect.">
            <a:extLst>
              <a:ext uri="{FF2B5EF4-FFF2-40B4-BE49-F238E27FC236}">
                <a16:creationId xmlns:a16="http://schemas.microsoft.com/office/drawing/2014/main" id="{8F5764FD-BBB2-1DE3-7637-FBCD5EB1AB94}"/>
              </a:ext>
            </a:extLst>
          </p:cNvPr>
          <p:cNvPicPr>
            <a:picLocks noChangeAspect="1"/>
          </p:cNvPicPr>
          <p:nvPr/>
        </p:nvPicPr>
        <p:blipFill>
          <a:blip r:embed="rId4" cstate="screen">
            <a:extLst>
              <a:ext uri="{28A0092B-C50C-407E-A947-70E740481C1C}">
                <a14:useLocalDpi xmlns:a14="http://schemas.microsoft.com/office/drawing/2010/main"/>
              </a:ext>
            </a:extLst>
          </a:blip>
          <a:srcRect b="-168"/>
          <a:stretch/>
        </p:blipFill>
        <p:spPr>
          <a:xfrm>
            <a:off x="543" y="1753037"/>
            <a:ext cx="4679808" cy="2930673"/>
          </a:xfrm>
          <a:prstGeom prst="rect">
            <a:avLst/>
          </a:prstGeom>
        </p:spPr>
      </p:pic>
      <p:pic>
        <p:nvPicPr>
          <p:cNvPr id="4" name="Picture 3">
            <a:extLst>
              <a:ext uri="{FF2B5EF4-FFF2-40B4-BE49-F238E27FC236}">
                <a16:creationId xmlns:a16="http://schemas.microsoft.com/office/drawing/2014/main" id="{4D8E41BC-6F96-73FC-DFF1-A142B95F0FE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3025198" y="4096656"/>
            <a:ext cx="1655153" cy="2482863"/>
          </a:xfrm>
          <a:prstGeom prst="rect">
            <a:avLst/>
          </a:prstGeo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639250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6456F-822D-F620-A154-03B9D0437C86}"/>
              </a:ext>
            </a:extLst>
          </p:cNvPr>
          <p:cNvSpPr>
            <a:spLocks noGrp="1"/>
          </p:cNvSpPr>
          <p:nvPr>
            <p:ph type="title"/>
          </p:nvPr>
        </p:nvSpPr>
        <p:spPr>
          <a:xfrm rot="20985934">
            <a:off x="2023529" y="2959827"/>
            <a:ext cx="7567426" cy="741192"/>
          </a:xfrm>
        </p:spPr>
        <p:txBody>
          <a:bodyPr/>
          <a:lstStyle/>
          <a:p>
            <a:r>
              <a:rPr lang="en-US" b="0" dirty="0">
                <a:solidFill>
                  <a:srgbClr val="FFFFFF"/>
                </a:solidFill>
                <a:latin typeface="Roboto" panose="02000000000000000000" pitchFamily="2" charset="0"/>
                <a:ea typeface="Roboto" panose="02000000000000000000" pitchFamily="2" charset="0"/>
              </a:rPr>
              <a:t>WHY ENTER AWARDS?</a:t>
            </a:r>
          </a:p>
        </p:txBody>
      </p:sp>
    </p:spTree>
    <p:extLst>
      <p:ext uri="{BB962C8B-B14F-4D97-AF65-F5344CB8AC3E}">
        <p14:creationId xmlns:p14="http://schemas.microsoft.com/office/powerpoint/2010/main" val="2075047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815C7-314E-2FCD-64AB-45DBA01E16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946D68-E70B-3568-3E03-ADCE30C81606}"/>
              </a:ext>
            </a:extLst>
          </p:cNvPr>
          <p:cNvSpPr>
            <a:spLocks noGrp="1"/>
          </p:cNvSpPr>
          <p:nvPr>
            <p:ph type="title"/>
          </p:nvPr>
        </p:nvSpPr>
        <p:spPr/>
        <p:txBody>
          <a:bodyPr>
            <a:noAutofit/>
          </a:bodyPr>
          <a:lstStyle/>
          <a:p>
            <a:r>
              <a:rPr lang="en-US" dirty="0">
                <a:solidFill>
                  <a:schemeClr val="tx2">
                    <a:lumMod val="20000"/>
                    <a:lumOff val="80000"/>
                  </a:schemeClr>
                </a:solidFill>
              </a:rPr>
              <a:t>Why enter awards?</a:t>
            </a:r>
            <a:endParaRPr lang="en-US" dirty="0"/>
          </a:p>
        </p:txBody>
      </p:sp>
      <p:sp>
        <p:nvSpPr>
          <p:cNvPr id="3" name="Text Placeholder 2">
            <a:extLst>
              <a:ext uri="{FF2B5EF4-FFF2-40B4-BE49-F238E27FC236}">
                <a16:creationId xmlns:a16="http://schemas.microsoft.com/office/drawing/2014/main" id="{9CAD8C71-0497-41B7-DBFB-07D0E11D4335}"/>
              </a:ext>
            </a:extLst>
          </p:cNvPr>
          <p:cNvSpPr>
            <a:spLocks noGrp="1"/>
          </p:cNvSpPr>
          <p:nvPr>
            <p:ph type="body" idx="1"/>
          </p:nvPr>
        </p:nvSpPr>
        <p:spPr>
          <a:xfrm>
            <a:off x="1019177" y="1753037"/>
            <a:ext cx="4509754" cy="5213247"/>
          </a:xfrm>
        </p:spPr>
        <p:txBody>
          <a:bodyPr>
            <a:normAutofit/>
          </a:bodyPr>
          <a:lstStyle/>
          <a:p>
            <a:pPr marL="514350" indent="-514350">
              <a:lnSpc>
                <a:spcPct val="100000"/>
              </a:lnSpc>
              <a:buFont typeface="+mj-lt"/>
              <a:buAutoNum type="arabicPeriod"/>
            </a:pPr>
            <a:r>
              <a:rPr lang="en-GB" sz="1800" dirty="0">
                <a:solidFill>
                  <a:schemeClr val="tx1"/>
                </a:solidFill>
                <a:effectLst/>
                <a:latin typeface="Roboto Light"/>
                <a:ea typeface="Roboto Light"/>
                <a:cs typeface="Roboto Light"/>
              </a:rPr>
              <a:t>A recognition of “real work that </a:t>
            </a:r>
            <a:br>
              <a:rPr lang="en-GB" sz="1800" dirty="0">
                <a:solidFill>
                  <a:schemeClr val="tx1"/>
                </a:solidFill>
                <a:effectLst/>
                <a:latin typeface="Roboto Light"/>
                <a:ea typeface="Roboto Light"/>
                <a:cs typeface="Roboto Light"/>
              </a:rPr>
            </a:br>
            <a:r>
              <a:rPr lang="en-GB" sz="1800" dirty="0">
                <a:solidFill>
                  <a:schemeClr val="tx1"/>
                </a:solidFill>
                <a:effectLst/>
                <a:latin typeface="Roboto Light"/>
                <a:ea typeface="Roboto Light"/>
                <a:cs typeface="Roboto Light"/>
              </a:rPr>
              <a:t>really works”</a:t>
            </a:r>
          </a:p>
          <a:p>
            <a:pPr marL="514350" indent="-514350">
              <a:lnSpc>
                <a:spcPct val="100000"/>
              </a:lnSpc>
              <a:buFont typeface="+mj-lt"/>
              <a:buAutoNum type="arabicPeriod"/>
            </a:pPr>
            <a:r>
              <a:rPr lang="en-US" sz="1800" dirty="0">
                <a:solidFill>
                  <a:schemeClr val="tx1"/>
                </a:solidFill>
                <a:latin typeface="Roboto Light"/>
                <a:ea typeface="Roboto Light"/>
                <a:cs typeface="Roboto Light"/>
              </a:rPr>
              <a:t>Your work (and therefore your company profile) gets seen by pharma judges at all stages</a:t>
            </a:r>
          </a:p>
          <a:p>
            <a:pPr marL="514350" indent="-514350">
              <a:lnSpc>
                <a:spcPct val="100000"/>
              </a:lnSpc>
              <a:buFont typeface="+mj-lt"/>
              <a:buAutoNum type="arabicPeriod"/>
            </a:pPr>
            <a:r>
              <a:rPr lang="en-US" sz="1800" dirty="0">
                <a:solidFill>
                  <a:schemeClr val="tx1"/>
                </a:solidFill>
                <a:latin typeface="Roboto Light"/>
                <a:ea typeface="Roboto Light"/>
                <a:cs typeface="Roboto Light"/>
              </a:rPr>
              <a:t>PR opportunities for all finalists and, of course, the “winner”</a:t>
            </a:r>
          </a:p>
          <a:p>
            <a:pPr lvl="1">
              <a:lnSpc>
                <a:spcPct val="100000"/>
              </a:lnSpc>
              <a:buFont typeface="Wingdings" pitchFamily="2" charset="2"/>
              <a:buChar char="ü"/>
            </a:pPr>
            <a:r>
              <a:rPr lang="en-US" sz="1800" dirty="0">
                <a:solidFill>
                  <a:schemeClr val="tx1"/>
                </a:solidFill>
                <a:latin typeface="Roboto Light"/>
                <a:ea typeface="Roboto Light"/>
                <a:cs typeface="Roboto Light"/>
              </a:rPr>
              <a:t>You will receive a logo for use on your website or email signature</a:t>
            </a:r>
          </a:p>
          <a:p>
            <a:pPr lvl="1">
              <a:lnSpc>
                <a:spcPct val="100000"/>
              </a:lnSpc>
              <a:buFont typeface="Wingdings" pitchFamily="2" charset="2"/>
              <a:buChar char="ü"/>
            </a:pPr>
            <a:r>
              <a:rPr lang="en-US" sz="1800" dirty="0">
                <a:solidFill>
                  <a:schemeClr val="tx1"/>
                </a:solidFill>
                <a:latin typeface="Roboto Light"/>
                <a:ea typeface="Roboto Light"/>
                <a:cs typeface="Roboto Light"/>
              </a:rPr>
              <a:t>You can access photos of your team on stage </a:t>
            </a:r>
          </a:p>
          <a:p>
            <a:pPr marL="514350" indent="-514350">
              <a:lnSpc>
                <a:spcPct val="100000"/>
              </a:lnSpc>
              <a:buFont typeface="+mj-lt"/>
              <a:buAutoNum type="arabicPeriod"/>
            </a:pPr>
            <a:r>
              <a:rPr lang="en-US" sz="1800" dirty="0">
                <a:solidFill>
                  <a:schemeClr val="tx1"/>
                </a:solidFill>
                <a:latin typeface="Roboto Light"/>
                <a:ea typeface="Roboto Light"/>
                <a:cs typeface="Roboto Light"/>
              </a:rPr>
              <a:t>Celebration opportunity for team</a:t>
            </a:r>
          </a:p>
        </p:txBody>
      </p:sp>
      <p:pic>
        <p:nvPicPr>
          <p:cNvPr id="4" name="Picture 3" descr="A large group of people sitting at a table in front of a large crowd&#10;&#10;AI-generated content may be incorrect.">
            <a:extLst>
              <a:ext uri="{FF2B5EF4-FFF2-40B4-BE49-F238E27FC236}">
                <a16:creationId xmlns:a16="http://schemas.microsoft.com/office/drawing/2014/main" id="{BF59F538-9593-D7FA-6B27-74AFC934CD6C}"/>
              </a:ext>
            </a:extLst>
          </p:cNvPr>
          <p:cNvPicPr>
            <a:picLocks noChangeAspect="1"/>
          </p:cNvPicPr>
          <p:nvPr/>
        </p:nvPicPr>
        <p:blipFill>
          <a:blip r:embed="rId2" cstate="screen">
            <a:extLst>
              <a:ext uri="{28A0092B-C50C-407E-A947-70E740481C1C}">
                <a14:useLocalDpi xmlns:a14="http://schemas.microsoft.com/office/drawing/2010/main"/>
              </a:ext>
            </a:extLst>
          </a:blip>
          <a:srcRect b="-167"/>
          <a:stretch/>
        </p:blipFill>
        <p:spPr>
          <a:xfrm>
            <a:off x="6105590" y="1753037"/>
            <a:ext cx="6086410" cy="3383407"/>
          </a:xfrm>
          <a:prstGeom prst="rect">
            <a:avLst/>
          </a:prstGeom>
        </p:spPr>
      </p:pic>
    </p:spTree>
    <p:extLst>
      <p:ext uri="{BB962C8B-B14F-4D97-AF65-F5344CB8AC3E}">
        <p14:creationId xmlns:p14="http://schemas.microsoft.com/office/powerpoint/2010/main" val="2268481158"/>
      </p:ext>
    </p:extLst>
  </p:cSld>
  <p:clrMapOvr>
    <a:masterClrMapping/>
  </p:clrMapOvr>
  <p:transition spd="med"/>
</p:sld>
</file>

<file path=ppt/theme/theme1.xml><?xml version="1.0" encoding="utf-8"?>
<a:theme xmlns:a="http://schemas.openxmlformats.org/drawingml/2006/main" name="Office Theme">
  <a:themeElements>
    <a:clrScheme name="PMi 2025 Turquoise">
      <a:dk1>
        <a:srgbClr val="262A2C"/>
      </a:dk1>
      <a:lt1>
        <a:srgbClr val="2C1306"/>
      </a:lt1>
      <a:dk2>
        <a:srgbClr val="A7A7A7"/>
      </a:dk2>
      <a:lt2>
        <a:srgbClr val="535353"/>
      </a:lt2>
      <a:accent1>
        <a:srgbClr val="EC6F6C"/>
      </a:accent1>
      <a:accent2>
        <a:srgbClr val="FEC066"/>
      </a:accent2>
      <a:accent3>
        <a:srgbClr val="F3D35C"/>
      </a:accent3>
      <a:accent4>
        <a:srgbClr val="63BC9F"/>
      </a:accent4>
      <a:accent5>
        <a:srgbClr val="5CA5A7"/>
      </a:accent5>
      <a:accent6>
        <a:srgbClr val="9AADFE"/>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65F9C"/>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62A2C"/>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62A2C"/>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EC6F6C"/>
      </a:accent1>
      <a:accent2>
        <a:srgbClr val="FEC066"/>
      </a:accent2>
      <a:accent3>
        <a:srgbClr val="F3D35C"/>
      </a:accent3>
      <a:accent4>
        <a:srgbClr val="63BC9F"/>
      </a:accent4>
      <a:accent5>
        <a:srgbClr val="69CDF0"/>
      </a:accent5>
      <a:accent6>
        <a:srgbClr val="9AADFE"/>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65F9C"/>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62A2C"/>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62A2C"/>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1996</TotalTime>
  <Words>1331</Words>
  <Application>Microsoft Office PowerPoint</Application>
  <PresentationFormat>Widescreen</PresentationFormat>
  <Paragraphs>106</Paragraphs>
  <Slides>18</Slides>
  <Notes>3</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Roboto</vt:lpstr>
      <vt:lpstr>Roboto Light</vt:lpstr>
      <vt:lpstr>Symbol</vt:lpstr>
      <vt:lpstr>Wingdings</vt:lpstr>
      <vt:lpstr>Office Theme</vt:lpstr>
      <vt:lpstr>PowerPoint Presentation</vt:lpstr>
      <vt:lpstr>PowerPoint Presentation</vt:lpstr>
      <vt:lpstr>PowerPoint Presentation</vt:lpstr>
      <vt:lpstr>Did you know we are a not-for-profit organisation?</vt:lpstr>
      <vt:lpstr>The evolution of the PM Society Digital Awards</vt:lpstr>
      <vt:lpstr>PowerPoint Presentation</vt:lpstr>
      <vt:lpstr>The evolution of the PM Society Digital Awards</vt:lpstr>
      <vt:lpstr>WHY ENTER AWARDS?</vt:lpstr>
      <vt:lpstr>Why enter awards?</vt:lpstr>
      <vt:lpstr>EXISTING, NEW, AND EVOLVED CATEGORIES</vt:lpstr>
      <vt:lpstr>The evolution of the PM Society Digital Awards</vt:lpstr>
      <vt:lpstr>The evolution of the PM Society Digital Awards</vt:lpstr>
      <vt:lpstr>The evolution of the PM Society Digital Awards</vt:lpstr>
      <vt:lpstr>Judging process (excl. people awards)</vt:lpstr>
      <vt:lpstr>Entry deadlines</vt:lpstr>
      <vt:lpstr>What information do you need to enter?</vt:lpstr>
      <vt:lpstr>Why sponsor the PMi Awards?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Jenny Claridge</dc:creator>
  <cp:lastModifiedBy>Lorna Milner</cp:lastModifiedBy>
  <cp:revision>53</cp:revision>
  <dcterms:modified xsi:type="dcterms:W3CDTF">2025-04-01T11:11:44Z</dcterms:modified>
</cp:coreProperties>
</file>